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8" r:id="rId1"/>
    <p:sldMasterId id="2147483729" r:id="rId2"/>
    <p:sldMasterId id="2147483730" r:id="rId3"/>
    <p:sldMasterId id="2147483731" r:id="rId4"/>
  </p:sldMasterIdLst>
  <p:notesMasterIdLst>
    <p:notesMasterId r:id="rId5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9"/>
    <p:restoredTop sz="94684"/>
  </p:normalViewPr>
  <p:slideViewPr>
    <p:cSldViewPr snapToGrid="0" snapToObjects="1">
      <p:cViewPr varScale="1">
        <p:scale>
          <a:sx n="129" d="100"/>
          <a:sy n="129" d="100"/>
        </p:scale>
        <p:origin x="200"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d29a5c80d_75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7" name="Google Shape;777;g3d29a5c80d_7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9c264972c_182_49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Google Shape;788;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9c264972c_182_50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7" name="Google Shape;797;g39c264972c_182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2018年度是Kubernetes跨越鸿沟的一年</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37f7a4c2d0_87_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848" name="Google Shape;848;g37f7a4c2d0_87_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3d29a5c80d_179_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2" name="Google Shape;952;g3d29a5c80d_17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53" name="Google Shape;953;g3d29a5c80d_179_1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3d29a5c80d_179_10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8" name="Google Shape;1048;g3d29a5c80d_179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49" name="Google Shape;1049;g3d29a5c80d_179_10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3b131c42c2_196_48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7" name="Google Shape;1147;g3b131c42c2_196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48" name="Google Shape;1148;g3b131c42c2_196_4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b76446f7d_0_2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94" name="Google Shape;494;g3b76446f7d_0_2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3b76446f7d_0_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5" name="Google Shape;1235;g3b76446f7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36" name="Google Shape;1236;g3b76446f7d_0_1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39c264972c_182_97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Google Shape;1293;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94" name="Google Shape;1294;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39c264972c_182_98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3" name="Google Shape;1303;g39c264972c_182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04" name="Google Shape;1304;g39c264972c_182_984: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3d29a5c80d_125_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15" name="Google Shape;1315;g3d29a5c80d_125_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3d29a5c80d_125_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22" name="Google Shape;1322;g3d29a5c80d_125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3d29a5c80d_125_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29" name="Google Shape;1329;g3d29a5c80d_125_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3d29a5c80d_125_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36" name="Google Shape;1336;g3d29a5c80d_125_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3d29a5c80d_125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43" name="Google Shape;1343;g3d29a5c80d_125_2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3d29a5c80d_125_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49" name="Google Shape;1349;g3d29a5c80d_125_3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39c264972c_182_99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55" name="Google Shape;1355;g39c264972c_182_9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356" name="Google Shape;1356;g39c264972c_182_99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33</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c4efa86b7_18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Google Shape;701;g3c4efa86b7_18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39c264972c_182_4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Google Shape;708;g39c264972c_182_4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9c264972c_182_42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3" name="Google Shape;713;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7f7a4c2d0_87_2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719" name="Google Shape;719;g37f7a4c2d0_87_2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Google Shape;11;p2" descr="CNCF_PPT_Background_v1-01.png"/>
          <p:cNvPicPr preferRelativeResize="0"/>
          <p:nvPr/>
        </p:nvPicPr>
        <p:blipFill rotWithShape="1">
          <a:blip r:embed="rId2">
            <a:alphaModFix/>
          </a:blip>
          <a:srcRect r="3614"/>
          <a:stretch/>
        </p:blipFill>
        <p:spPr>
          <a:xfrm>
            <a:off x="330221" y="0"/>
            <a:ext cx="8813700" cy="5171100"/>
          </a:xfrm>
          <a:prstGeom prst="rect">
            <a:avLst/>
          </a:prstGeom>
          <a:noFill/>
          <a:ln>
            <a:noFill/>
          </a:ln>
        </p:spPr>
      </p:pic>
      <p:sp>
        <p:nvSpPr>
          <p:cNvPr id="12" name="Google Shape;12;p2"/>
          <p:cNvSpPr txBox="1">
            <a:spLocks noGrp="1"/>
          </p:cNvSpPr>
          <p:nvPr>
            <p:ph type="ctrTitle"/>
          </p:nvPr>
        </p:nvSpPr>
        <p:spPr>
          <a:xfrm>
            <a:off x="266262" y="2196913"/>
            <a:ext cx="4867800" cy="13962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14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a:lvl2pPr>
            <a:lvl3pPr marL="0" marR="0" lvl="2" indent="0" algn="l" rtl="0">
              <a:spcBef>
                <a:spcPts val="0"/>
              </a:spcBef>
              <a:spcAft>
                <a:spcPts val="0"/>
              </a:spcAft>
              <a:buSzPts val="1400"/>
              <a:buNone/>
              <a:defRPr sz="1800"/>
            </a:lvl3pPr>
            <a:lvl4pPr marL="0" marR="0" lvl="3" indent="0" algn="l" rtl="0">
              <a:spcBef>
                <a:spcPts val="0"/>
              </a:spcBef>
              <a:spcAft>
                <a:spcPts val="0"/>
              </a:spcAft>
              <a:buSzPts val="1400"/>
              <a:buNone/>
              <a:defRPr sz="1800"/>
            </a:lvl4pPr>
            <a:lvl5pPr marL="0" marR="0" lvl="4" indent="0" algn="l" rtl="0">
              <a:spcBef>
                <a:spcPts val="0"/>
              </a:spcBef>
              <a:spcAft>
                <a:spcPts val="0"/>
              </a:spcAft>
              <a:buSzPts val="1400"/>
              <a:buNone/>
              <a:defRPr sz="1800"/>
            </a:lvl5pPr>
            <a:lvl6pPr marL="0" marR="0" lvl="5" indent="0" algn="l" rtl="0">
              <a:spcBef>
                <a:spcPts val="0"/>
              </a:spcBef>
              <a:spcAft>
                <a:spcPts val="0"/>
              </a:spcAft>
              <a:buSzPts val="1400"/>
              <a:buNone/>
              <a:defRPr sz="1800"/>
            </a:lvl6pPr>
            <a:lvl7pPr marL="0" marR="0" lvl="6" indent="0" algn="l" rtl="0">
              <a:spcBef>
                <a:spcPts val="0"/>
              </a:spcBef>
              <a:spcAft>
                <a:spcPts val="0"/>
              </a:spcAft>
              <a:buSzPts val="1400"/>
              <a:buNone/>
              <a:defRPr sz="1800"/>
            </a:lvl7pPr>
            <a:lvl8pPr marL="0" marR="0" lvl="7" indent="0" algn="l" rtl="0">
              <a:spcBef>
                <a:spcPts val="0"/>
              </a:spcBef>
              <a:spcAft>
                <a:spcPts val="0"/>
              </a:spcAft>
              <a:buSzPts val="1400"/>
              <a:buNone/>
              <a:defRPr sz="1800"/>
            </a:lvl8pPr>
            <a:lvl9pPr marL="0" marR="0" lvl="8" indent="0" algn="l" rtl="0">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2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20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20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8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8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15" name="Google Shape;15;p2" descr="CNCF_Alternate_Pantone.png"/>
          <p:cNvPicPr preferRelativeResize="0"/>
          <p:nvPr/>
        </p:nvPicPr>
        <p:blipFill rotWithShape="1">
          <a:blip r:embed="rId3">
            <a:alphaModFix/>
          </a:blip>
          <a:srcRect/>
          <a:stretch/>
        </p:blipFill>
        <p:spPr>
          <a:xfrm>
            <a:off x="330227" y="334153"/>
            <a:ext cx="3363000" cy="534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23_Title and Content">
    <p:spTree>
      <p:nvGrpSpPr>
        <p:cNvPr id="1" name="Shape 16"/>
        <p:cNvGrpSpPr/>
        <p:nvPr/>
      </p:nvGrpSpPr>
      <p:grpSpPr>
        <a:xfrm>
          <a:off x="0" y="0"/>
          <a:ext cx="0" cy="0"/>
          <a:chOff x="0" y="0"/>
          <a:chExt cx="0" cy="0"/>
        </a:xfrm>
      </p:grpSpPr>
      <p:sp>
        <p:nvSpPr>
          <p:cNvPr id="17" name="Google Shape;17;p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3"/>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0" name="Google Shape;20;p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1000"/>
              </a:spcBef>
              <a:spcAft>
                <a:spcPts val="0"/>
              </a:spcAft>
              <a:buClr>
                <a:srgbClr val="446CA9"/>
              </a:buClr>
              <a:buSzPts val="2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21" name="Google Shape;21;p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Google Shape;22;p3"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23" name="Google Shape;23;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a:alphaModFix/>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a:alphaModFix/>
          </a:blip>
          <a:srcRect/>
          <a:stretch/>
        </p:blipFill>
        <p:spPr>
          <a:xfrm>
            <a:off x="330227" y="334153"/>
            <a:ext cx="3363000" cy="534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24"/>
        <p:cNvGrpSpPr/>
        <p:nvPr/>
      </p:nvGrpSpPr>
      <p:grpSpPr>
        <a:xfrm>
          <a:off x="0" y="0"/>
          <a:ext cx="0" cy="0"/>
          <a:chOff x="0" y="0"/>
          <a:chExt cx="0" cy="0"/>
        </a:xfrm>
      </p:grpSpPr>
      <p:sp>
        <p:nvSpPr>
          <p:cNvPr id="25" name="Google Shape;25;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a:alphaModFix/>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a:alphaModFix/>
          </a:blip>
          <a:srcRect/>
          <a:stretch/>
        </p:blipFill>
        <p:spPr>
          <a:xfrm>
            <a:off x="4074575" y="1902274"/>
            <a:ext cx="2478600" cy="3936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a:alphaModFix/>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a:alphaModFix/>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26"/>
        <p:cNvGrpSpPr/>
        <p:nvPr/>
      </p:nvGrpSpPr>
      <p:grpSpPr>
        <a:xfrm>
          <a:off x="0" y="0"/>
          <a:ext cx="0" cy="0"/>
          <a:chOff x="0" y="0"/>
          <a:chExt cx="0" cy="0"/>
        </a:xfrm>
      </p:grpSpPr>
      <p:sp>
        <p:nvSpPr>
          <p:cNvPr id="27" name="Google Shape;27;p5"/>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8" name="Google Shape;28;p5" descr="CNCF_PPT_Background_v1-01.png"/>
          <p:cNvPicPr preferRelativeResize="0"/>
          <p:nvPr/>
        </p:nvPicPr>
        <p:blipFill rotWithShape="1">
          <a:blip r:embed="rId2">
            <a:alphaModFix/>
          </a:blip>
          <a:srcRect r="3614"/>
          <a:stretch/>
        </p:blipFill>
        <p:spPr>
          <a:xfrm flipH="1">
            <a:off x="77" y="0"/>
            <a:ext cx="8813700" cy="5171100"/>
          </a:xfrm>
          <a:prstGeom prst="rect">
            <a:avLst/>
          </a:prstGeom>
          <a:noFill/>
          <a:ln>
            <a:noFill/>
          </a:ln>
        </p:spPr>
      </p:pic>
      <p:sp>
        <p:nvSpPr>
          <p:cNvPr id="29" name="Google Shape;29;p5"/>
          <p:cNvSpPr txBox="1">
            <a:spLocks noGrp="1"/>
          </p:cNvSpPr>
          <p:nvPr>
            <p:ph type="ctrTitle"/>
          </p:nvPr>
        </p:nvSpPr>
        <p:spPr>
          <a:xfrm>
            <a:off x="3965525" y="2585075"/>
            <a:ext cx="5072400" cy="431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14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4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4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4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4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4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4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4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400"/>
              <a:buFont typeface="Century Gothic"/>
              <a:buNone/>
              <a:defRPr>
                <a:latin typeface="Century Gothic"/>
                <a:ea typeface="Century Gothic"/>
                <a:cs typeface="Century Gothic"/>
                <a:sym typeface="Century Gothic"/>
              </a:defRPr>
            </a:lvl9pPr>
          </a:lstStyle>
          <a:p>
            <a:endParaRPr/>
          </a:p>
        </p:txBody>
      </p:sp>
      <p:sp>
        <p:nvSpPr>
          <p:cNvPr id="30" name="Google Shape;30;p5"/>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2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20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20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8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8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2" name="Google Shape;32;p5" descr="CNCF_Alternate_Pantone.png"/>
          <p:cNvPicPr preferRelativeResize="0"/>
          <p:nvPr/>
        </p:nvPicPr>
        <p:blipFill rotWithShape="1">
          <a:blip r:embed="rId3">
            <a:alphaModFix/>
          </a:blip>
          <a:srcRect/>
          <a:stretch/>
        </p:blipFill>
        <p:spPr>
          <a:xfrm>
            <a:off x="4074575" y="1902274"/>
            <a:ext cx="247860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a:alphaModFix/>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a:alphaModFix/>
          </a:blip>
          <a:srcRect/>
          <a:stretch/>
        </p:blipFill>
        <p:spPr>
          <a:xfrm>
            <a:off x="330227" y="334153"/>
            <a:ext cx="3363000" cy="53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33"/>
        <p:cNvGrpSpPr/>
        <p:nvPr/>
      </p:nvGrpSpPr>
      <p:grpSpPr>
        <a:xfrm>
          <a:off x="0" y="0"/>
          <a:ext cx="0" cy="0"/>
          <a:chOff x="0" y="0"/>
          <a:chExt cx="0" cy="0"/>
        </a:xfrm>
      </p:grpSpPr>
      <p:sp>
        <p:nvSpPr>
          <p:cNvPr id="34" name="Google Shape;34;p6"/>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5" name="Google Shape;35;p6"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36" name="Google Shape;36;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7" name="Google Shape;37;p6"/>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6"/>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Google Shape;39;p6"/>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a:alphaModFix/>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a:alphaModFix/>
          </a:blip>
          <a:srcRect/>
          <a:stretch/>
        </p:blipFill>
        <p:spPr>
          <a:xfrm>
            <a:off x="4074575" y="1902274"/>
            <a:ext cx="2478600" cy="393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7"/>
        <p:cNvGrpSpPr/>
        <p:nvPr/>
      </p:nvGrpSpPr>
      <p:grpSpPr>
        <a:xfrm>
          <a:off x="0" y="0"/>
          <a:ext cx="0" cy="0"/>
          <a:chOff x="0" y="0"/>
          <a:chExt cx="0" cy="0"/>
        </a:xfrm>
      </p:grpSpPr>
      <p:sp>
        <p:nvSpPr>
          <p:cNvPr id="318" name="Google Shape;318;p55"/>
          <p:cNvSpPr/>
          <p:nvPr/>
        </p:nvSpPr>
        <p:spPr>
          <a:xfrm>
            <a:off x="0" y="0"/>
            <a:ext cx="91440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a:alphaModFix/>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a:alphaModFix/>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a:alphaModFix/>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40"/>
        <p:cNvGrpSpPr/>
        <p:nvPr/>
      </p:nvGrpSpPr>
      <p:grpSpPr>
        <a:xfrm>
          <a:off x="0" y="0"/>
          <a:ext cx="0" cy="0"/>
          <a:chOff x="0" y="0"/>
          <a:chExt cx="0" cy="0"/>
        </a:xfrm>
      </p:grpSpPr>
      <p:sp>
        <p:nvSpPr>
          <p:cNvPr id="41" name="Google Shape;41;p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Google Shape;42;p7"/>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3" name="Google Shape;43;p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4" name="Google Shape;44;p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57175" y="321389"/>
            <a:ext cx="8629500" cy="4431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a:alphaModFix/>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a:alphaModFix/>
          </a:blip>
          <a:srcRect/>
          <a:stretch/>
        </p:blipFill>
        <p:spPr>
          <a:xfrm>
            <a:off x="4079931" y="1817512"/>
            <a:ext cx="2460000" cy="390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a:alphaModFix/>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a:alphaModFix/>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a:alphaModFix/>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a:alphaModFix/>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a:alphaModFix/>
          </a:blip>
          <a:srcRect/>
          <a:stretch/>
        </p:blipFill>
        <p:spPr>
          <a:xfrm>
            <a:off x="247668" y="993561"/>
            <a:ext cx="4202400" cy="6672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a:alphaModFix/>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a:alphaModFix/>
          </a:blip>
          <a:srcRect/>
          <a:stretch/>
        </p:blipFill>
        <p:spPr>
          <a:xfrm>
            <a:off x="4074575" y="1902274"/>
            <a:ext cx="2478600" cy="3936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a:alphaModFix/>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3.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theme" Target="../theme/theme3.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theme" Target="../theme/theme4.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rgbClr val="595959"/>
              </a:buClr>
              <a:buSzPts val="2400"/>
              <a:buFont typeface="Arial"/>
              <a:buChar char="•"/>
              <a:defRPr sz="2400" b="0" i="0" u="none" strike="noStrike" cap="none">
                <a:solidFill>
                  <a:srgbClr val="595959"/>
                </a:solidFill>
                <a:latin typeface="Century Gothic"/>
                <a:ea typeface="Century Gothic"/>
                <a:cs typeface="Century Gothic"/>
                <a:sym typeface="Century Gothic"/>
              </a:defRPr>
            </a:lvl1pPr>
            <a:lvl2pPr marL="914400" marR="0" lvl="1" indent="-355600" algn="l" rtl="0">
              <a:spcBef>
                <a:spcPts val="400"/>
              </a:spcBef>
              <a:spcAft>
                <a:spcPts val="0"/>
              </a:spcAft>
              <a:buClr>
                <a:srgbClr val="595959"/>
              </a:buClr>
              <a:buSzPts val="2000"/>
              <a:buFont typeface="Arial"/>
              <a:buChar char="–"/>
              <a:defRPr sz="2000" b="0" i="0" u="none" strike="noStrike" cap="none">
                <a:solidFill>
                  <a:srgbClr val="595959"/>
                </a:solidFill>
                <a:latin typeface="Century Gothic"/>
                <a:ea typeface="Century Gothic"/>
                <a:cs typeface="Century Gothic"/>
                <a:sym typeface="Century Gothic"/>
              </a:defRPr>
            </a:lvl2pPr>
            <a:lvl3pPr marL="1371600" marR="0" lvl="2" indent="-355600" algn="l" rtl="0">
              <a:spcBef>
                <a:spcPts val="400"/>
              </a:spcBef>
              <a:spcAft>
                <a:spcPts val="0"/>
              </a:spcAft>
              <a:buClr>
                <a:srgbClr val="595959"/>
              </a:buClr>
              <a:buSzPts val="2000"/>
              <a:buFont typeface="Arial"/>
              <a:buChar char="•"/>
              <a:defRPr sz="2000" b="0" i="0" u="none" strike="noStrike" cap="none">
                <a:solidFill>
                  <a:srgbClr val="595959"/>
                </a:solidFill>
                <a:latin typeface="Century Gothic"/>
                <a:ea typeface="Century Gothic"/>
                <a:cs typeface="Century Gothic"/>
                <a:sym typeface="Century Gothic"/>
              </a:defRPr>
            </a:lvl3pPr>
            <a:lvl4pPr marL="1828800" marR="0" lvl="3" indent="-342900" algn="l" rtl="0">
              <a:spcBef>
                <a:spcPts val="360"/>
              </a:spcBef>
              <a:spcAft>
                <a:spcPts val="0"/>
              </a:spcAft>
              <a:buClr>
                <a:srgbClr val="595959"/>
              </a:buClr>
              <a:buSzPts val="1800"/>
              <a:buFont typeface="Arial"/>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spcBef>
                <a:spcPts val="360"/>
              </a:spcBef>
              <a:spcAft>
                <a:spcPts val="0"/>
              </a:spcAft>
              <a:buClr>
                <a:srgbClr val="595959"/>
              </a:buClr>
              <a:buSzPts val="1800"/>
              <a:buFont typeface="Arial"/>
              <a:buChar char="»"/>
              <a:defRPr sz="1800" b="0" i="0" u="none" strike="noStrike" cap="none">
                <a:solidFill>
                  <a:srgbClr val="595959"/>
                </a:solidFill>
                <a:latin typeface="Century Gothic"/>
                <a:ea typeface="Century Gothic"/>
                <a:cs typeface="Century Gothic"/>
                <a:sym typeface="Century Gothic"/>
              </a:defRPr>
            </a:lvl5pPr>
            <a:lvl6pPr marL="2743200" marR="0" lvl="5"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6pPr>
            <a:lvl7pPr marL="3200400" marR="0" lvl="6"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7pPr>
            <a:lvl8pPr marL="3657600" marR="0" lvl="7"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8pPr>
            <a:lvl9pPr marL="4114800" marR="0" lvl="8"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a:alphaModFix/>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7">
            <a:alphaModFix/>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a:alphaModFix/>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7.jp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126.png"/></Relationships>
</file>

<file path=ppt/slides/_rels/slide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hyperlink" Target="https://www.cncf.io/blog/2017/06/05/30-highest-velocity-open-source-project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s://github.com/cncf/wg-serverless" TargetMode="External"/><Relationship Id="rId7" Type="http://schemas.openxmlformats.org/officeDocument/2006/relationships/image" Target="../media/image129.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6" Type="http://schemas.openxmlformats.org/officeDocument/2006/relationships/image" Target="../media/image42.png"/><Relationship Id="rId21" Type="http://schemas.openxmlformats.org/officeDocument/2006/relationships/image" Target="../media/image37.png"/><Relationship Id="rId42" Type="http://schemas.openxmlformats.org/officeDocument/2006/relationships/image" Target="../media/image86.png"/><Relationship Id="rId47" Type="http://schemas.openxmlformats.org/officeDocument/2006/relationships/image" Target="../media/image96.png"/><Relationship Id="rId63" Type="http://schemas.openxmlformats.org/officeDocument/2006/relationships/image" Target="../media/image107.png"/><Relationship Id="rId68" Type="http://schemas.openxmlformats.org/officeDocument/2006/relationships/image" Target="../media/image153.png"/><Relationship Id="rId84" Type="http://schemas.openxmlformats.org/officeDocument/2006/relationships/image" Target="../media/image163.png"/><Relationship Id="rId16" Type="http://schemas.openxmlformats.org/officeDocument/2006/relationships/image" Target="../media/image32.png"/><Relationship Id="rId11" Type="http://schemas.openxmlformats.org/officeDocument/2006/relationships/image" Target="../media/image27.png"/><Relationship Id="rId32" Type="http://schemas.openxmlformats.org/officeDocument/2006/relationships/image" Target="../media/image141.png"/><Relationship Id="rId37" Type="http://schemas.openxmlformats.org/officeDocument/2006/relationships/image" Target="../media/image80.png"/><Relationship Id="rId53" Type="http://schemas.openxmlformats.org/officeDocument/2006/relationships/image" Target="../media/image99.png"/><Relationship Id="rId58" Type="http://schemas.openxmlformats.org/officeDocument/2006/relationships/image" Target="../media/image104.png"/><Relationship Id="rId74" Type="http://schemas.openxmlformats.org/officeDocument/2006/relationships/image" Target="../media/image156.png"/><Relationship Id="rId79" Type="http://schemas.openxmlformats.org/officeDocument/2006/relationships/image" Target="../media/image159.png"/><Relationship Id="rId5" Type="http://schemas.openxmlformats.org/officeDocument/2006/relationships/image" Target="../media/image133.png"/><Relationship Id="rId19" Type="http://schemas.openxmlformats.org/officeDocument/2006/relationships/image" Target="../media/image35.jp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139.png"/><Relationship Id="rId35" Type="http://schemas.openxmlformats.org/officeDocument/2006/relationships/image" Target="../media/image144.png"/><Relationship Id="rId43" Type="http://schemas.openxmlformats.org/officeDocument/2006/relationships/image" Target="../media/image146.png"/><Relationship Id="rId48" Type="http://schemas.openxmlformats.org/officeDocument/2006/relationships/image" Target="../media/image95.png"/><Relationship Id="rId56" Type="http://schemas.openxmlformats.org/officeDocument/2006/relationships/image" Target="../media/image152.png"/><Relationship Id="rId64" Type="http://schemas.openxmlformats.org/officeDocument/2006/relationships/image" Target="../media/image108.png"/><Relationship Id="rId69" Type="http://schemas.openxmlformats.org/officeDocument/2006/relationships/image" Target="../media/image117.png"/><Relationship Id="rId77" Type="http://schemas.openxmlformats.org/officeDocument/2006/relationships/image" Target="../media/image157.png"/><Relationship Id="rId8" Type="http://schemas.openxmlformats.org/officeDocument/2006/relationships/image" Target="../media/image136.png"/><Relationship Id="rId51" Type="http://schemas.openxmlformats.org/officeDocument/2006/relationships/image" Target="../media/image150.png"/><Relationship Id="rId72" Type="http://schemas.openxmlformats.org/officeDocument/2006/relationships/image" Target="../media/image155.png"/><Relationship Id="rId80" Type="http://schemas.openxmlformats.org/officeDocument/2006/relationships/image" Target="../media/image160.png"/><Relationship Id="rId85" Type="http://schemas.openxmlformats.org/officeDocument/2006/relationships/image" Target="../media/image164.png"/><Relationship Id="rId3" Type="http://schemas.openxmlformats.org/officeDocument/2006/relationships/image" Target="../media/image131.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142.png"/><Relationship Id="rId38" Type="http://schemas.openxmlformats.org/officeDocument/2006/relationships/image" Target="../media/image82.png"/><Relationship Id="rId46" Type="http://schemas.openxmlformats.org/officeDocument/2006/relationships/image" Target="../media/image92.png"/><Relationship Id="rId59" Type="http://schemas.openxmlformats.org/officeDocument/2006/relationships/image" Target="../media/image105.png"/><Relationship Id="rId67" Type="http://schemas.openxmlformats.org/officeDocument/2006/relationships/image" Target="../media/image115.png"/><Relationship Id="rId20" Type="http://schemas.openxmlformats.org/officeDocument/2006/relationships/image" Target="../media/image36.png"/><Relationship Id="rId41" Type="http://schemas.openxmlformats.org/officeDocument/2006/relationships/image" Target="../media/image85.png"/><Relationship Id="rId54" Type="http://schemas.openxmlformats.org/officeDocument/2006/relationships/image" Target="../media/image101.png"/><Relationship Id="rId62" Type="http://schemas.openxmlformats.org/officeDocument/2006/relationships/image" Target="../media/image109.png"/><Relationship Id="rId70" Type="http://schemas.openxmlformats.org/officeDocument/2006/relationships/image" Target="../media/image154.png"/><Relationship Id="rId75" Type="http://schemas.openxmlformats.org/officeDocument/2006/relationships/image" Target="../media/image112.png"/><Relationship Id="rId83" Type="http://schemas.openxmlformats.org/officeDocument/2006/relationships/image" Target="../media/image162.png"/><Relationship Id="rId1" Type="http://schemas.openxmlformats.org/officeDocument/2006/relationships/slideLayout" Target="../slideLayouts/slideLayout33.xml"/><Relationship Id="rId6" Type="http://schemas.openxmlformats.org/officeDocument/2006/relationships/image" Target="../media/image134.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78.png"/><Relationship Id="rId49" Type="http://schemas.openxmlformats.org/officeDocument/2006/relationships/image" Target="../media/image148.png"/><Relationship Id="rId57" Type="http://schemas.openxmlformats.org/officeDocument/2006/relationships/image" Target="../media/image103.png"/><Relationship Id="rId10" Type="http://schemas.openxmlformats.org/officeDocument/2006/relationships/image" Target="../media/image138.png"/><Relationship Id="rId31" Type="http://schemas.openxmlformats.org/officeDocument/2006/relationships/image" Target="../media/image140.png"/><Relationship Id="rId44" Type="http://schemas.openxmlformats.org/officeDocument/2006/relationships/image" Target="../media/image147.png"/><Relationship Id="rId52" Type="http://schemas.openxmlformats.org/officeDocument/2006/relationships/image" Target="../media/image151.png"/><Relationship Id="rId60" Type="http://schemas.openxmlformats.org/officeDocument/2006/relationships/image" Target="../media/image114.png"/><Relationship Id="rId65" Type="http://schemas.openxmlformats.org/officeDocument/2006/relationships/image" Target="../media/image113.png"/><Relationship Id="rId73" Type="http://schemas.openxmlformats.org/officeDocument/2006/relationships/image" Target="../media/image97.png"/><Relationship Id="rId78" Type="http://schemas.openxmlformats.org/officeDocument/2006/relationships/image" Target="../media/image158.png"/><Relationship Id="rId81" Type="http://schemas.openxmlformats.org/officeDocument/2006/relationships/image" Target="../media/image161.png"/><Relationship Id="rId86" Type="http://schemas.openxmlformats.org/officeDocument/2006/relationships/image" Target="../media/image124.png"/><Relationship Id="rId4" Type="http://schemas.openxmlformats.org/officeDocument/2006/relationships/image" Target="../media/image132.jpg"/><Relationship Id="rId9" Type="http://schemas.openxmlformats.org/officeDocument/2006/relationships/image" Target="../media/image137.png"/><Relationship Id="rId13" Type="http://schemas.openxmlformats.org/officeDocument/2006/relationships/image" Target="../media/image29.png"/><Relationship Id="rId18" Type="http://schemas.openxmlformats.org/officeDocument/2006/relationships/image" Target="../media/image34.png"/><Relationship Id="rId39" Type="http://schemas.openxmlformats.org/officeDocument/2006/relationships/image" Target="../media/image145.png"/><Relationship Id="rId34" Type="http://schemas.openxmlformats.org/officeDocument/2006/relationships/image" Target="../media/image143.png"/><Relationship Id="rId50" Type="http://schemas.openxmlformats.org/officeDocument/2006/relationships/image" Target="../media/image149.png"/><Relationship Id="rId55" Type="http://schemas.openxmlformats.org/officeDocument/2006/relationships/image" Target="../media/image102.png"/><Relationship Id="rId76" Type="http://schemas.openxmlformats.org/officeDocument/2006/relationships/image" Target="../media/image116.png"/><Relationship Id="rId7" Type="http://schemas.openxmlformats.org/officeDocument/2006/relationships/image" Target="../media/image135.jpg"/><Relationship Id="rId71" Type="http://schemas.openxmlformats.org/officeDocument/2006/relationships/image" Target="../media/image93.png"/><Relationship Id="rId2" Type="http://schemas.openxmlformats.org/officeDocument/2006/relationships/notesSlide" Target="../notesSlides/notesSlide15.xml"/><Relationship Id="rId29" Type="http://schemas.openxmlformats.org/officeDocument/2006/relationships/image" Target="../media/image45.png"/><Relationship Id="rId24" Type="http://schemas.openxmlformats.org/officeDocument/2006/relationships/image" Target="../media/image40.png"/><Relationship Id="rId40" Type="http://schemas.openxmlformats.org/officeDocument/2006/relationships/image" Target="../media/image84.png"/><Relationship Id="rId45" Type="http://schemas.openxmlformats.org/officeDocument/2006/relationships/image" Target="../media/image89.png"/><Relationship Id="rId66" Type="http://schemas.openxmlformats.org/officeDocument/2006/relationships/image" Target="../media/image110.png"/><Relationship Id="rId61" Type="http://schemas.openxmlformats.org/officeDocument/2006/relationships/image" Target="../media/image119.png"/><Relationship Id="rId82" Type="http://schemas.openxmlformats.org/officeDocument/2006/relationships/image" Target="../media/image121.png"/></Relationships>
</file>

<file path=ppt/slides/_rels/slide16.xml.rels><?xml version="1.0" encoding="UTF-8" standalone="yes"?>
<Relationships xmlns="http://schemas.openxmlformats.org/package/2006/relationships"><Relationship Id="rId26" Type="http://schemas.openxmlformats.org/officeDocument/2006/relationships/image" Target="../media/image187.png"/><Relationship Id="rId21" Type="http://schemas.openxmlformats.org/officeDocument/2006/relationships/image" Target="../media/image183.png"/><Relationship Id="rId42" Type="http://schemas.openxmlformats.org/officeDocument/2006/relationships/image" Target="../media/image203.png"/><Relationship Id="rId47" Type="http://schemas.openxmlformats.org/officeDocument/2006/relationships/image" Target="../media/image206.png"/><Relationship Id="rId63" Type="http://schemas.openxmlformats.org/officeDocument/2006/relationships/image" Target="../media/image220.png"/><Relationship Id="rId68" Type="http://schemas.openxmlformats.org/officeDocument/2006/relationships/image" Target="../media/image225.png"/><Relationship Id="rId84" Type="http://schemas.openxmlformats.org/officeDocument/2006/relationships/image" Target="../media/image240.png"/><Relationship Id="rId89" Type="http://schemas.openxmlformats.org/officeDocument/2006/relationships/image" Target="../media/image245.png"/><Relationship Id="rId16" Type="http://schemas.openxmlformats.org/officeDocument/2006/relationships/image" Target="../media/image178.png"/><Relationship Id="rId11" Type="http://schemas.openxmlformats.org/officeDocument/2006/relationships/image" Target="../media/image173.png"/><Relationship Id="rId32" Type="http://schemas.openxmlformats.org/officeDocument/2006/relationships/image" Target="../media/image193.png"/><Relationship Id="rId37" Type="http://schemas.openxmlformats.org/officeDocument/2006/relationships/image" Target="../media/image198.png"/><Relationship Id="rId53" Type="http://schemas.openxmlformats.org/officeDocument/2006/relationships/image" Target="../media/image211.png"/><Relationship Id="rId58" Type="http://schemas.openxmlformats.org/officeDocument/2006/relationships/image" Target="../media/image216.png"/><Relationship Id="rId74" Type="http://schemas.openxmlformats.org/officeDocument/2006/relationships/image" Target="../media/image230.png"/><Relationship Id="rId79" Type="http://schemas.openxmlformats.org/officeDocument/2006/relationships/image" Target="../media/image235.png"/><Relationship Id="rId5" Type="http://schemas.openxmlformats.org/officeDocument/2006/relationships/image" Target="../media/image167.png"/><Relationship Id="rId90" Type="http://schemas.openxmlformats.org/officeDocument/2006/relationships/image" Target="../media/image246.pn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8.png"/><Relationship Id="rId30" Type="http://schemas.openxmlformats.org/officeDocument/2006/relationships/image" Target="../media/image191.png"/><Relationship Id="rId35" Type="http://schemas.openxmlformats.org/officeDocument/2006/relationships/image" Target="../media/image196.png"/><Relationship Id="rId43" Type="http://schemas.openxmlformats.org/officeDocument/2006/relationships/image" Target="../media/image101.png"/><Relationship Id="rId48" Type="http://schemas.openxmlformats.org/officeDocument/2006/relationships/image" Target="../media/image207.png"/><Relationship Id="rId56" Type="http://schemas.openxmlformats.org/officeDocument/2006/relationships/image" Target="../media/image214.png"/><Relationship Id="rId64" Type="http://schemas.openxmlformats.org/officeDocument/2006/relationships/image" Target="../media/image221.png"/><Relationship Id="rId69" Type="http://schemas.openxmlformats.org/officeDocument/2006/relationships/image" Target="../media/image226.png"/><Relationship Id="rId77" Type="http://schemas.openxmlformats.org/officeDocument/2006/relationships/image" Target="../media/image233.png"/><Relationship Id="rId8" Type="http://schemas.openxmlformats.org/officeDocument/2006/relationships/image" Target="../media/image170.png"/><Relationship Id="rId51" Type="http://schemas.openxmlformats.org/officeDocument/2006/relationships/image" Target="../media/image108.png"/><Relationship Id="rId72" Type="http://schemas.openxmlformats.org/officeDocument/2006/relationships/image" Target="../media/image161.png"/><Relationship Id="rId80" Type="http://schemas.openxmlformats.org/officeDocument/2006/relationships/image" Target="../media/image236.png"/><Relationship Id="rId85" Type="http://schemas.openxmlformats.org/officeDocument/2006/relationships/image" Target="../media/image241.png"/><Relationship Id="rId3" Type="http://schemas.openxmlformats.org/officeDocument/2006/relationships/image" Target="../media/image165.png"/><Relationship Id="rId12" Type="http://schemas.openxmlformats.org/officeDocument/2006/relationships/image" Target="../media/image174.png"/><Relationship Id="rId17" Type="http://schemas.openxmlformats.org/officeDocument/2006/relationships/image" Target="../media/image179.jpg"/><Relationship Id="rId25" Type="http://schemas.openxmlformats.org/officeDocument/2006/relationships/image" Target="../media/image186.png"/><Relationship Id="rId33" Type="http://schemas.openxmlformats.org/officeDocument/2006/relationships/image" Target="../media/image194.png"/><Relationship Id="rId38" Type="http://schemas.openxmlformats.org/officeDocument/2006/relationships/image" Target="../media/image199.png"/><Relationship Id="rId46" Type="http://schemas.openxmlformats.org/officeDocument/2006/relationships/image" Target="../media/image205.png"/><Relationship Id="rId59" Type="http://schemas.openxmlformats.org/officeDocument/2006/relationships/image" Target="../media/image217.png"/><Relationship Id="rId67" Type="http://schemas.openxmlformats.org/officeDocument/2006/relationships/image" Target="../media/image224.png"/><Relationship Id="rId20" Type="http://schemas.openxmlformats.org/officeDocument/2006/relationships/image" Target="../media/image182.png"/><Relationship Id="rId41" Type="http://schemas.openxmlformats.org/officeDocument/2006/relationships/image" Target="../media/image202.png"/><Relationship Id="rId54" Type="http://schemas.openxmlformats.org/officeDocument/2006/relationships/image" Target="../media/image212.png"/><Relationship Id="rId62" Type="http://schemas.openxmlformats.org/officeDocument/2006/relationships/image" Target="../media/image219.png"/><Relationship Id="rId70" Type="http://schemas.openxmlformats.org/officeDocument/2006/relationships/image" Target="../media/image227.png"/><Relationship Id="rId75" Type="http://schemas.openxmlformats.org/officeDocument/2006/relationships/image" Target="../media/image231.png"/><Relationship Id="rId83" Type="http://schemas.openxmlformats.org/officeDocument/2006/relationships/image" Target="../media/image239.png"/><Relationship Id="rId88" Type="http://schemas.openxmlformats.org/officeDocument/2006/relationships/image" Target="../media/image244.png"/><Relationship Id="rId91" Type="http://schemas.openxmlformats.org/officeDocument/2006/relationships/image" Target="../media/image247.png"/><Relationship Id="rId1" Type="http://schemas.openxmlformats.org/officeDocument/2006/relationships/slideLayout" Target="../slideLayouts/slideLayout58.xml"/><Relationship Id="rId6" Type="http://schemas.openxmlformats.org/officeDocument/2006/relationships/image" Target="../media/image168.png"/><Relationship Id="rId15" Type="http://schemas.openxmlformats.org/officeDocument/2006/relationships/image" Target="../media/image177.png"/><Relationship Id="rId23" Type="http://schemas.openxmlformats.org/officeDocument/2006/relationships/image" Target="../media/image85.png"/><Relationship Id="rId28" Type="http://schemas.openxmlformats.org/officeDocument/2006/relationships/image" Target="../media/image189.png"/><Relationship Id="rId36" Type="http://schemas.openxmlformats.org/officeDocument/2006/relationships/image" Target="../media/image197.png"/><Relationship Id="rId49" Type="http://schemas.openxmlformats.org/officeDocument/2006/relationships/image" Target="../media/image208.png"/><Relationship Id="rId57" Type="http://schemas.openxmlformats.org/officeDocument/2006/relationships/image" Target="../media/image215.png"/><Relationship Id="rId10" Type="http://schemas.openxmlformats.org/officeDocument/2006/relationships/image" Target="../media/image172.png"/><Relationship Id="rId31" Type="http://schemas.openxmlformats.org/officeDocument/2006/relationships/image" Target="../media/image192.png"/><Relationship Id="rId44" Type="http://schemas.openxmlformats.org/officeDocument/2006/relationships/image" Target="../media/image102.png"/><Relationship Id="rId52" Type="http://schemas.openxmlformats.org/officeDocument/2006/relationships/image" Target="../media/image210.png"/><Relationship Id="rId60" Type="http://schemas.openxmlformats.org/officeDocument/2006/relationships/image" Target="../media/image84.png"/><Relationship Id="rId65" Type="http://schemas.openxmlformats.org/officeDocument/2006/relationships/image" Target="../media/image222.png"/><Relationship Id="rId73" Type="http://schemas.openxmlformats.org/officeDocument/2006/relationships/image" Target="../media/image229.png"/><Relationship Id="rId78" Type="http://schemas.openxmlformats.org/officeDocument/2006/relationships/image" Target="../media/image234.png"/><Relationship Id="rId81" Type="http://schemas.openxmlformats.org/officeDocument/2006/relationships/image" Target="../media/image237.png"/><Relationship Id="rId86" Type="http://schemas.openxmlformats.org/officeDocument/2006/relationships/image" Target="../media/image242.png"/><Relationship Id="rId4" Type="http://schemas.openxmlformats.org/officeDocument/2006/relationships/image" Target="../media/image166.png"/><Relationship Id="rId9" Type="http://schemas.openxmlformats.org/officeDocument/2006/relationships/image" Target="../media/image171.png"/><Relationship Id="rId13" Type="http://schemas.openxmlformats.org/officeDocument/2006/relationships/image" Target="../media/image175.png"/><Relationship Id="rId18" Type="http://schemas.openxmlformats.org/officeDocument/2006/relationships/image" Target="../media/image180.png"/><Relationship Id="rId39" Type="http://schemas.openxmlformats.org/officeDocument/2006/relationships/image" Target="../media/image200.png"/><Relationship Id="rId34" Type="http://schemas.openxmlformats.org/officeDocument/2006/relationships/image" Target="../media/image195.png"/><Relationship Id="rId50" Type="http://schemas.openxmlformats.org/officeDocument/2006/relationships/image" Target="../media/image209.png"/><Relationship Id="rId55" Type="http://schemas.openxmlformats.org/officeDocument/2006/relationships/image" Target="../media/image213.png"/><Relationship Id="rId76" Type="http://schemas.openxmlformats.org/officeDocument/2006/relationships/image" Target="../media/image232.png"/><Relationship Id="rId7" Type="http://schemas.openxmlformats.org/officeDocument/2006/relationships/image" Target="../media/image169.png"/><Relationship Id="rId71" Type="http://schemas.openxmlformats.org/officeDocument/2006/relationships/image" Target="../media/image228.png"/><Relationship Id="rId92" Type="http://schemas.openxmlformats.org/officeDocument/2006/relationships/image" Target="../media/image248.png"/><Relationship Id="rId2" Type="http://schemas.openxmlformats.org/officeDocument/2006/relationships/notesSlide" Target="../notesSlides/notesSlide16.xml"/><Relationship Id="rId29" Type="http://schemas.openxmlformats.org/officeDocument/2006/relationships/image" Target="../media/image190.png"/><Relationship Id="rId24" Type="http://schemas.openxmlformats.org/officeDocument/2006/relationships/image" Target="../media/image185.jpg"/><Relationship Id="rId40" Type="http://schemas.openxmlformats.org/officeDocument/2006/relationships/image" Target="../media/image201.png"/><Relationship Id="rId45" Type="http://schemas.openxmlformats.org/officeDocument/2006/relationships/image" Target="../media/image204.png"/><Relationship Id="rId66" Type="http://schemas.openxmlformats.org/officeDocument/2006/relationships/image" Target="../media/image223.png"/><Relationship Id="rId87" Type="http://schemas.openxmlformats.org/officeDocument/2006/relationships/image" Target="../media/image243.png"/><Relationship Id="rId61" Type="http://schemas.openxmlformats.org/officeDocument/2006/relationships/image" Target="../media/image218.jpg"/><Relationship Id="rId82" Type="http://schemas.openxmlformats.org/officeDocument/2006/relationships/image" Target="../media/image238.png"/><Relationship Id="rId19" Type="http://schemas.openxmlformats.org/officeDocument/2006/relationships/image" Target="../media/image181.png"/></Relationships>
</file>

<file path=ppt/slides/_rels/slide17.xml.rels><?xml version="1.0" encoding="UTF-8" standalone="yes"?>
<Relationships xmlns="http://schemas.openxmlformats.org/package/2006/relationships"><Relationship Id="rId26" Type="http://schemas.openxmlformats.org/officeDocument/2006/relationships/image" Target="../media/image270.png"/><Relationship Id="rId21" Type="http://schemas.openxmlformats.org/officeDocument/2006/relationships/image" Target="../media/image266.png"/><Relationship Id="rId42" Type="http://schemas.openxmlformats.org/officeDocument/2006/relationships/image" Target="../media/image285.png"/><Relationship Id="rId47" Type="http://schemas.openxmlformats.org/officeDocument/2006/relationships/image" Target="../media/image290.png"/><Relationship Id="rId63" Type="http://schemas.openxmlformats.org/officeDocument/2006/relationships/image" Target="../media/image302.png"/><Relationship Id="rId68" Type="http://schemas.openxmlformats.org/officeDocument/2006/relationships/image" Target="../media/image307.png"/><Relationship Id="rId84" Type="http://schemas.openxmlformats.org/officeDocument/2006/relationships/image" Target="../media/image322.png"/><Relationship Id="rId16" Type="http://schemas.openxmlformats.org/officeDocument/2006/relationships/image" Target="../media/image92.png"/><Relationship Id="rId11" Type="http://schemas.openxmlformats.org/officeDocument/2006/relationships/image" Target="../media/image257.jpg"/><Relationship Id="rId32" Type="http://schemas.openxmlformats.org/officeDocument/2006/relationships/image" Target="../media/image276.png"/><Relationship Id="rId37" Type="http://schemas.openxmlformats.org/officeDocument/2006/relationships/image" Target="../media/image281.png"/><Relationship Id="rId53" Type="http://schemas.openxmlformats.org/officeDocument/2006/relationships/image" Target="../media/image294.png"/><Relationship Id="rId58" Type="http://schemas.openxmlformats.org/officeDocument/2006/relationships/image" Target="../media/image298.png"/><Relationship Id="rId74" Type="http://schemas.openxmlformats.org/officeDocument/2006/relationships/image" Target="../media/image313.png"/><Relationship Id="rId79" Type="http://schemas.openxmlformats.org/officeDocument/2006/relationships/image" Target="../media/image317.png"/><Relationship Id="rId5" Type="http://schemas.openxmlformats.org/officeDocument/2006/relationships/image" Target="../media/image251.png"/><Relationship Id="rId19" Type="http://schemas.openxmlformats.org/officeDocument/2006/relationships/image" Target="../media/image264.png"/><Relationship Id="rId14" Type="http://schemas.openxmlformats.org/officeDocument/2006/relationships/image" Target="../media/image260.png"/><Relationship Id="rId22" Type="http://schemas.openxmlformats.org/officeDocument/2006/relationships/image" Target="../media/image267.png"/><Relationship Id="rId27" Type="http://schemas.openxmlformats.org/officeDocument/2006/relationships/image" Target="../media/image271.png"/><Relationship Id="rId30" Type="http://schemas.openxmlformats.org/officeDocument/2006/relationships/image" Target="../media/image274.png"/><Relationship Id="rId35" Type="http://schemas.openxmlformats.org/officeDocument/2006/relationships/image" Target="../media/image279.png"/><Relationship Id="rId43" Type="http://schemas.openxmlformats.org/officeDocument/2006/relationships/image" Target="../media/image286.png"/><Relationship Id="rId48" Type="http://schemas.openxmlformats.org/officeDocument/2006/relationships/image" Target="../media/image291.png"/><Relationship Id="rId56" Type="http://schemas.openxmlformats.org/officeDocument/2006/relationships/image" Target="../media/image296.jpg"/><Relationship Id="rId64" Type="http://schemas.openxmlformats.org/officeDocument/2006/relationships/image" Target="../media/image303.png"/><Relationship Id="rId69" Type="http://schemas.openxmlformats.org/officeDocument/2006/relationships/image" Target="../media/image308.png"/><Relationship Id="rId77" Type="http://schemas.openxmlformats.org/officeDocument/2006/relationships/image" Target="../media/image99.png"/><Relationship Id="rId8" Type="http://schemas.openxmlformats.org/officeDocument/2006/relationships/image" Target="../media/image254.png"/><Relationship Id="rId51" Type="http://schemas.openxmlformats.org/officeDocument/2006/relationships/image" Target="../media/image292.png"/><Relationship Id="rId72" Type="http://schemas.openxmlformats.org/officeDocument/2006/relationships/image" Target="../media/image311.png"/><Relationship Id="rId80" Type="http://schemas.openxmlformats.org/officeDocument/2006/relationships/image" Target="../media/image318.png"/><Relationship Id="rId85" Type="http://schemas.openxmlformats.org/officeDocument/2006/relationships/image" Target="../media/image323.png"/><Relationship Id="rId3" Type="http://schemas.openxmlformats.org/officeDocument/2006/relationships/image" Target="../media/image249.png"/><Relationship Id="rId12" Type="http://schemas.openxmlformats.org/officeDocument/2006/relationships/image" Target="../media/image258.png"/><Relationship Id="rId17" Type="http://schemas.openxmlformats.org/officeDocument/2006/relationships/image" Target="../media/image262.png"/><Relationship Id="rId25" Type="http://schemas.openxmlformats.org/officeDocument/2006/relationships/image" Target="../media/image269.png"/><Relationship Id="rId33" Type="http://schemas.openxmlformats.org/officeDocument/2006/relationships/image" Target="../media/image277.png"/><Relationship Id="rId38" Type="http://schemas.openxmlformats.org/officeDocument/2006/relationships/image" Target="../media/image146.png"/><Relationship Id="rId46" Type="http://schemas.openxmlformats.org/officeDocument/2006/relationships/image" Target="../media/image289.png"/><Relationship Id="rId59" Type="http://schemas.openxmlformats.org/officeDocument/2006/relationships/image" Target="../media/image115.png"/><Relationship Id="rId67" Type="http://schemas.openxmlformats.org/officeDocument/2006/relationships/image" Target="../media/image306.png"/><Relationship Id="rId20" Type="http://schemas.openxmlformats.org/officeDocument/2006/relationships/image" Target="../media/image265.png"/><Relationship Id="rId41" Type="http://schemas.openxmlformats.org/officeDocument/2006/relationships/image" Target="../media/image284.png"/><Relationship Id="rId54" Type="http://schemas.openxmlformats.org/officeDocument/2006/relationships/image" Target="../media/image295.png"/><Relationship Id="rId62" Type="http://schemas.openxmlformats.org/officeDocument/2006/relationships/image" Target="../media/image301.png"/><Relationship Id="rId70" Type="http://schemas.openxmlformats.org/officeDocument/2006/relationships/image" Target="../media/image309.png"/><Relationship Id="rId75" Type="http://schemas.openxmlformats.org/officeDocument/2006/relationships/image" Target="../media/image314.png"/><Relationship Id="rId83" Type="http://schemas.openxmlformats.org/officeDocument/2006/relationships/image" Target="../media/image321.png"/><Relationship Id="rId88" Type="http://schemas.openxmlformats.org/officeDocument/2006/relationships/image" Target="../media/image124.png"/><Relationship Id="rId1" Type="http://schemas.openxmlformats.org/officeDocument/2006/relationships/slideLayout" Target="../slideLayouts/slideLayout58.xml"/><Relationship Id="rId6" Type="http://schemas.openxmlformats.org/officeDocument/2006/relationships/image" Target="../media/image252.png"/><Relationship Id="rId15" Type="http://schemas.openxmlformats.org/officeDocument/2006/relationships/image" Target="../media/image261.png"/><Relationship Id="rId23" Type="http://schemas.openxmlformats.org/officeDocument/2006/relationships/image" Target="../media/image268.png"/><Relationship Id="rId28" Type="http://schemas.openxmlformats.org/officeDocument/2006/relationships/image" Target="../media/image272.png"/><Relationship Id="rId36" Type="http://schemas.openxmlformats.org/officeDocument/2006/relationships/image" Target="../media/image280.png"/><Relationship Id="rId49" Type="http://schemas.openxmlformats.org/officeDocument/2006/relationships/image" Target="../media/image103.png"/><Relationship Id="rId57" Type="http://schemas.openxmlformats.org/officeDocument/2006/relationships/image" Target="../media/image297.png"/><Relationship Id="rId10" Type="http://schemas.openxmlformats.org/officeDocument/2006/relationships/image" Target="../media/image256.png"/><Relationship Id="rId31" Type="http://schemas.openxmlformats.org/officeDocument/2006/relationships/image" Target="../media/image275.png"/><Relationship Id="rId44" Type="http://schemas.openxmlformats.org/officeDocument/2006/relationships/image" Target="../media/image287.png"/><Relationship Id="rId52" Type="http://schemas.openxmlformats.org/officeDocument/2006/relationships/image" Target="../media/image293.png"/><Relationship Id="rId60" Type="http://schemas.openxmlformats.org/officeDocument/2006/relationships/image" Target="../media/image299.png"/><Relationship Id="rId65" Type="http://schemas.openxmlformats.org/officeDocument/2006/relationships/image" Target="../media/image304.png"/><Relationship Id="rId73" Type="http://schemas.openxmlformats.org/officeDocument/2006/relationships/image" Target="../media/image312.png"/><Relationship Id="rId78" Type="http://schemas.openxmlformats.org/officeDocument/2006/relationships/image" Target="../media/image316.png"/><Relationship Id="rId81" Type="http://schemas.openxmlformats.org/officeDocument/2006/relationships/image" Target="../media/image319.png"/><Relationship Id="rId86" Type="http://schemas.openxmlformats.org/officeDocument/2006/relationships/image" Target="../media/image324.png"/><Relationship Id="rId4" Type="http://schemas.openxmlformats.org/officeDocument/2006/relationships/image" Target="../media/image250.png"/><Relationship Id="rId9" Type="http://schemas.openxmlformats.org/officeDocument/2006/relationships/image" Target="../media/image255.jpg"/><Relationship Id="rId13" Type="http://schemas.openxmlformats.org/officeDocument/2006/relationships/image" Target="../media/image259.png"/><Relationship Id="rId18" Type="http://schemas.openxmlformats.org/officeDocument/2006/relationships/image" Target="../media/image263.png"/><Relationship Id="rId39" Type="http://schemas.openxmlformats.org/officeDocument/2006/relationships/image" Target="../media/image282.png"/><Relationship Id="rId34" Type="http://schemas.openxmlformats.org/officeDocument/2006/relationships/image" Target="../media/image278.png"/><Relationship Id="rId50" Type="http://schemas.openxmlformats.org/officeDocument/2006/relationships/image" Target="../media/image104.png"/><Relationship Id="rId55" Type="http://schemas.openxmlformats.org/officeDocument/2006/relationships/image" Target="../media/image107.png"/><Relationship Id="rId76" Type="http://schemas.openxmlformats.org/officeDocument/2006/relationships/image" Target="../media/image315.png"/><Relationship Id="rId7" Type="http://schemas.openxmlformats.org/officeDocument/2006/relationships/image" Target="../media/image253.png"/><Relationship Id="rId71" Type="http://schemas.openxmlformats.org/officeDocument/2006/relationships/image" Target="../media/image310.png"/><Relationship Id="rId2" Type="http://schemas.openxmlformats.org/officeDocument/2006/relationships/notesSlide" Target="../notesSlides/notesSlide17.xml"/><Relationship Id="rId29" Type="http://schemas.openxmlformats.org/officeDocument/2006/relationships/image" Target="../media/image273.png"/><Relationship Id="rId24" Type="http://schemas.openxmlformats.org/officeDocument/2006/relationships/image" Target="../media/image119.png"/><Relationship Id="rId40" Type="http://schemas.openxmlformats.org/officeDocument/2006/relationships/image" Target="../media/image283.png"/><Relationship Id="rId45" Type="http://schemas.openxmlformats.org/officeDocument/2006/relationships/image" Target="../media/image288.png"/><Relationship Id="rId66" Type="http://schemas.openxmlformats.org/officeDocument/2006/relationships/image" Target="../media/image305.png"/><Relationship Id="rId87" Type="http://schemas.openxmlformats.org/officeDocument/2006/relationships/image" Target="../media/image325.png"/><Relationship Id="rId61" Type="http://schemas.openxmlformats.org/officeDocument/2006/relationships/image" Target="../media/image300.png"/><Relationship Id="rId82" Type="http://schemas.openxmlformats.org/officeDocument/2006/relationships/image" Target="../media/image320.png"/></Relationships>
</file>

<file path=ppt/slides/_rels/slide18.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18.xml"/><Relationship Id="rId1" Type="http://schemas.openxmlformats.org/officeDocument/2006/relationships/slideLayout" Target="../slideLayouts/slideLayout32.xml"/><Relationship Id="rId4" Type="http://schemas.openxmlformats.org/officeDocument/2006/relationships/image" Target="../media/image326.png"/></Relationships>
</file>

<file path=ppt/slides/_rels/slide19.xml.rels><?xml version="1.0" encoding="UTF-8" standalone="yes"?>
<Relationships xmlns="http://schemas.openxmlformats.org/package/2006/relationships"><Relationship Id="rId13" Type="http://schemas.openxmlformats.org/officeDocument/2006/relationships/image" Target="../media/image337.png"/><Relationship Id="rId18" Type="http://schemas.openxmlformats.org/officeDocument/2006/relationships/image" Target="../media/image342.png"/><Relationship Id="rId26" Type="http://schemas.openxmlformats.org/officeDocument/2006/relationships/image" Target="../media/image349.png"/><Relationship Id="rId39" Type="http://schemas.openxmlformats.org/officeDocument/2006/relationships/image" Target="../media/image43.png"/><Relationship Id="rId21" Type="http://schemas.openxmlformats.org/officeDocument/2006/relationships/image" Target="../media/image344.png"/><Relationship Id="rId34" Type="http://schemas.openxmlformats.org/officeDocument/2006/relationships/image" Target="../media/image292.png"/><Relationship Id="rId42" Type="http://schemas.openxmlformats.org/officeDocument/2006/relationships/image" Target="../media/image356.png"/><Relationship Id="rId47" Type="http://schemas.openxmlformats.org/officeDocument/2006/relationships/image" Target="../media/image319.png"/><Relationship Id="rId50" Type="http://schemas.openxmlformats.org/officeDocument/2006/relationships/image" Target="../media/image239.png"/><Relationship Id="rId55" Type="http://schemas.openxmlformats.org/officeDocument/2006/relationships/image" Target="../media/image361.png"/><Relationship Id="rId63" Type="http://schemas.openxmlformats.org/officeDocument/2006/relationships/image" Target="../media/image368.png"/><Relationship Id="rId7" Type="http://schemas.openxmlformats.org/officeDocument/2006/relationships/image" Target="../media/image331.png"/><Relationship Id="rId2" Type="http://schemas.openxmlformats.org/officeDocument/2006/relationships/notesSlide" Target="../notesSlides/notesSlide19.xml"/><Relationship Id="rId16" Type="http://schemas.openxmlformats.org/officeDocument/2006/relationships/image" Target="../media/image340.png"/><Relationship Id="rId29" Type="http://schemas.openxmlformats.org/officeDocument/2006/relationships/image" Target="../media/image216.png"/><Relationship Id="rId11" Type="http://schemas.openxmlformats.org/officeDocument/2006/relationships/image" Target="../media/image335.png"/><Relationship Id="rId24" Type="http://schemas.openxmlformats.org/officeDocument/2006/relationships/image" Target="../media/image347.png"/><Relationship Id="rId32" Type="http://schemas.openxmlformats.org/officeDocument/2006/relationships/image" Target="../media/image264.png"/><Relationship Id="rId37" Type="http://schemas.openxmlformats.org/officeDocument/2006/relationships/image" Target="../media/image354.png"/><Relationship Id="rId40" Type="http://schemas.openxmlformats.org/officeDocument/2006/relationships/image" Target="../media/image44.png"/><Relationship Id="rId45" Type="http://schemas.openxmlformats.org/officeDocument/2006/relationships/image" Target="../media/image225.png"/><Relationship Id="rId53" Type="http://schemas.openxmlformats.org/officeDocument/2006/relationships/image" Target="../media/image238.png"/><Relationship Id="rId58" Type="http://schemas.openxmlformats.org/officeDocument/2006/relationships/image" Target="../media/image364.png"/><Relationship Id="rId5" Type="http://schemas.openxmlformats.org/officeDocument/2006/relationships/image" Target="../media/image329.png"/><Relationship Id="rId61" Type="http://schemas.openxmlformats.org/officeDocument/2006/relationships/image" Target="../media/image237.png"/><Relationship Id="rId19" Type="http://schemas.openxmlformats.org/officeDocument/2006/relationships/image" Target="../media/image343.png"/><Relationship Id="rId14" Type="http://schemas.openxmlformats.org/officeDocument/2006/relationships/image" Target="../media/image338.png"/><Relationship Id="rId22" Type="http://schemas.openxmlformats.org/officeDocument/2006/relationships/image" Target="../media/image345.png"/><Relationship Id="rId27" Type="http://schemas.openxmlformats.org/officeDocument/2006/relationships/image" Target="../media/image350.png"/><Relationship Id="rId30" Type="http://schemas.openxmlformats.org/officeDocument/2006/relationships/image" Target="../media/image41.png"/><Relationship Id="rId35" Type="http://schemas.openxmlformats.org/officeDocument/2006/relationships/image" Target="../media/image352.png"/><Relationship Id="rId43" Type="http://schemas.openxmlformats.org/officeDocument/2006/relationships/image" Target="../media/image357.png"/><Relationship Id="rId48" Type="http://schemas.openxmlformats.org/officeDocument/2006/relationships/image" Target="../media/image359.png"/><Relationship Id="rId56" Type="http://schemas.openxmlformats.org/officeDocument/2006/relationships/image" Target="../media/image362.png"/><Relationship Id="rId8" Type="http://schemas.openxmlformats.org/officeDocument/2006/relationships/image" Target="../media/image332.png"/><Relationship Id="rId51" Type="http://schemas.openxmlformats.org/officeDocument/2006/relationships/image" Target="../media/image321.png"/><Relationship Id="rId3" Type="http://schemas.openxmlformats.org/officeDocument/2006/relationships/image" Target="../media/image327.png"/><Relationship Id="rId12" Type="http://schemas.openxmlformats.org/officeDocument/2006/relationships/image" Target="../media/image336.png"/><Relationship Id="rId17" Type="http://schemas.openxmlformats.org/officeDocument/2006/relationships/image" Target="../media/image341.png"/><Relationship Id="rId25" Type="http://schemas.openxmlformats.org/officeDocument/2006/relationships/image" Target="../media/image348.png"/><Relationship Id="rId33" Type="http://schemas.openxmlformats.org/officeDocument/2006/relationships/image" Target="../media/image134.png"/><Relationship Id="rId38" Type="http://schemas.openxmlformats.org/officeDocument/2006/relationships/image" Target="../media/image355.png"/><Relationship Id="rId46" Type="http://schemas.openxmlformats.org/officeDocument/2006/relationships/image" Target="../media/image230.png"/><Relationship Id="rId59" Type="http://schemas.openxmlformats.org/officeDocument/2006/relationships/image" Target="../media/image365.png"/><Relationship Id="rId20" Type="http://schemas.openxmlformats.org/officeDocument/2006/relationships/image" Target="../media/image288.png"/><Relationship Id="rId41" Type="http://schemas.openxmlformats.org/officeDocument/2006/relationships/image" Target="../media/image212.png"/><Relationship Id="rId54" Type="http://schemas.openxmlformats.org/officeDocument/2006/relationships/image" Target="../media/image235.png"/><Relationship Id="rId62" Type="http://schemas.openxmlformats.org/officeDocument/2006/relationships/image" Target="../media/image367.png"/><Relationship Id="rId1" Type="http://schemas.openxmlformats.org/officeDocument/2006/relationships/slideLayout" Target="../slideLayouts/slideLayout33.xml"/><Relationship Id="rId6" Type="http://schemas.openxmlformats.org/officeDocument/2006/relationships/image" Target="../media/image330.png"/><Relationship Id="rId15" Type="http://schemas.openxmlformats.org/officeDocument/2006/relationships/image" Target="../media/image339.png"/><Relationship Id="rId23" Type="http://schemas.openxmlformats.org/officeDocument/2006/relationships/image" Target="../media/image346.png"/><Relationship Id="rId28" Type="http://schemas.openxmlformats.org/officeDocument/2006/relationships/image" Target="../media/image351.png"/><Relationship Id="rId36" Type="http://schemas.openxmlformats.org/officeDocument/2006/relationships/image" Target="../media/image353.png"/><Relationship Id="rId49" Type="http://schemas.openxmlformats.org/officeDocument/2006/relationships/image" Target="../media/image360.png"/><Relationship Id="rId57" Type="http://schemas.openxmlformats.org/officeDocument/2006/relationships/image" Target="../media/image363.png"/><Relationship Id="rId10" Type="http://schemas.openxmlformats.org/officeDocument/2006/relationships/image" Target="../media/image334.png"/><Relationship Id="rId31" Type="http://schemas.openxmlformats.org/officeDocument/2006/relationships/image" Target="../media/image200.png"/><Relationship Id="rId44" Type="http://schemas.openxmlformats.org/officeDocument/2006/relationships/image" Target="../media/image358.png"/><Relationship Id="rId52" Type="http://schemas.openxmlformats.org/officeDocument/2006/relationships/image" Target="../media/image241.png"/><Relationship Id="rId60" Type="http://schemas.openxmlformats.org/officeDocument/2006/relationships/image" Target="../media/image366.png"/><Relationship Id="rId4" Type="http://schemas.openxmlformats.org/officeDocument/2006/relationships/image" Target="../media/image328.png"/><Relationship Id="rId9" Type="http://schemas.openxmlformats.org/officeDocument/2006/relationships/image" Target="../media/image333.png"/></Relationships>
</file>

<file path=ppt/slides/_rels/slide2.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7" Type="http://schemas.openxmlformats.org/officeDocument/2006/relationships/image" Target="../media/image1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41"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49.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jpg"/><Relationship Id="rId35" Type="http://schemas.openxmlformats.org/officeDocument/2006/relationships/image" Target="../media/image40.png"/><Relationship Id="rId43" Type="http://schemas.openxmlformats.org/officeDocument/2006/relationships/image" Target="../media/image48.png"/><Relationship Id="rId8" Type="http://schemas.openxmlformats.org/officeDocument/2006/relationships/image" Target="../media/image13.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1.xml"/><Relationship Id="rId1" Type="http://schemas.openxmlformats.org/officeDocument/2006/relationships/slideLayout" Target="../slideLayouts/slideLayout32.xml"/><Relationship Id="rId6" Type="http://schemas.openxmlformats.org/officeDocument/2006/relationships/image" Target="../media/image370.png"/><Relationship Id="rId5" Type="http://schemas.openxmlformats.org/officeDocument/2006/relationships/image" Target="../media/image369.png"/><Relationship Id="rId4" Type="http://schemas.openxmlformats.org/officeDocument/2006/relationships/hyperlink" Target="https://www.cncf.io/certification/expert/cka/ckad/"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2.xml"/><Relationship Id="rId1" Type="http://schemas.openxmlformats.org/officeDocument/2006/relationships/slideLayout" Target="../slideLayouts/slideLayout32.xml"/><Relationship Id="rId5" Type="http://schemas.openxmlformats.org/officeDocument/2006/relationships/image" Target="../media/image371.png"/><Relationship Id="rId4" Type="http://schemas.openxmlformats.org/officeDocument/2006/relationships/hyperlink" Target="https://www.cncf.io/certification/kcsp/" TargetMode="External"/></Relationships>
</file>

<file path=ppt/slides/_rels/slide23.xml.rels><?xml version="1.0" encoding="UTF-8" standalone="yes"?>
<Relationships xmlns="http://schemas.openxmlformats.org/package/2006/relationships"><Relationship Id="rId13" Type="http://schemas.openxmlformats.org/officeDocument/2006/relationships/image" Target="../media/image381.png"/><Relationship Id="rId18" Type="http://schemas.openxmlformats.org/officeDocument/2006/relationships/image" Target="../media/image385.png"/><Relationship Id="rId26" Type="http://schemas.openxmlformats.org/officeDocument/2006/relationships/image" Target="../media/image390.png"/><Relationship Id="rId39" Type="http://schemas.openxmlformats.org/officeDocument/2006/relationships/image" Target="../media/image397.png"/><Relationship Id="rId21" Type="http://schemas.openxmlformats.org/officeDocument/2006/relationships/image" Target="../media/image338.png"/><Relationship Id="rId34" Type="http://schemas.openxmlformats.org/officeDocument/2006/relationships/image" Target="../media/image394.png"/><Relationship Id="rId42" Type="http://schemas.openxmlformats.org/officeDocument/2006/relationships/image" Target="../media/image225.png"/><Relationship Id="rId47" Type="http://schemas.openxmlformats.org/officeDocument/2006/relationships/image" Target="../media/image403.png"/><Relationship Id="rId50" Type="http://schemas.openxmlformats.org/officeDocument/2006/relationships/image" Target="../media/image365.png"/><Relationship Id="rId7" Type="http://schemas.openxmlformats.org/officeDocument/2006/relationships/image" Target="../media/image376.png"/><Relationship Id="rId2" Type="http://schemas.openxmlformats.org/officeDocument/2006/relationships/notesSlide" Target="../notesSlides/notesSlide23.xml"/><Relationship Id="rId16" Type="http://schemas.openxmlformats.org/officeDocument/2006/relationships/image" Target="../media/image383.png"/><Relationship Id="rId29" Type="http://schemas.openxmlformats.org/officeDocument/2006/relationships/image" Target="../media/image200.png"/><Relationship Id="rId11" Type="http://schemas.openxmlformats.org/officeDocument/2006/relationships/image" Target="../media/image379.png"/><Relationship Id="rId24" Type="http://schemas.openxmlformats.org/officeDocument/2006/relationships/image" Target="../media/image389.png"/><Relationship Id="rId32" Type="http://schemas.openxmlformats.org/officeDocument/2006/relationships/image" Target="../media/image392.png"/><Relationship Id="rId37" Type="http://schemas.openxmlformats.org/officeDocument/2006/relationships/image" Target="../media/image396.png"/><Relationship Id="rId40" Type="http://schemas.openxmlformats.org/officeDocument/2006/relationships/image" Target="../media/image398.png"/><Relationship Id="rId45" Type="http://schemas.openxmlformats.org/officeDocument/2006/relationships/image" Target="../media/image402.png"/><Relationship Id="rId53" Type="http://schemas.openxmlformats.org/officeDocument/2006/relationships/image" Target="../media/image368.png"/><Relationship Id="rId5" Type="http://schemas.openxmlformats.org/officeDocument/2006/relationships/image" Target="../media/image374.png"/><Relationship Id="rId10" Type="http://schemas.openxmlformats.org/officeDocument/2006/relationships/image" Target="../media/image378.png"/><Relationship Id="rId19" Type="http://schemas.openxmlformats.org/officeDocument/2006/relationships/image" Target="../media/image271.png"/><Relationship Id="rId31" Type="http://schemas.openxmlformats.org/officeDocument/2006/relationships/image" Target="../media/image322.png"/><Relationship Id="rId44" Type="http://schemas.openxmlformats.org/officeDocument/2006/relationships/image" Target="../media/image401.png"/><Relationship Id="rId52" Type="http://schemas.openxmlformats.org/officeDocument/2006/relationships/image" Target="../media/image362.png"/><Relationship Id="rId4" Type="http://schemas.openxmlformats.org/officeDocument/2006/relationships/image" Target="../media/image373.png"/><Relationship Id="rId9" Type="http://schemas.openxmlformats.org/officeDocument/2006/relationships/image" Target="../media/image377.png"/><Relationship Id="rId14" Type="http://schemas.openxmlformats.org/officeDocument/2006/relationships/image" Target="../media/image268.png"/><Relationship Id="rId22" Type="http://schemas.openxmlformats.org/officeDocument/2006/relationships/image" Target="../media/image387.png"/><Relationship Id="rId27" Type="http://schemas.openxmlformats.org/officeDocument/2006/relationships/image" Target="../media/image204.png"/><Relationship Id="rId30" Type="http://schemas.openxmlformats.org/officeDocument/2006/relationships/image" Target="../media/image391.png"/><Relationship Id="rId35" Type="http://schemas.openxmlformats.org/officeDocument/2006/relationships/image" Target="../media/image395.png"/><Relationship Id="rId43" Type="http://schemas.openxmlformats.org/officeDocument/2006/relationships/image" Target="../media/image400.png"/><Relationship Id="rId48" Type="http://schemas.openxmlformats.org/officeDocument/2006/relationships/image" Target="../media/image43.png"/><Relationship Id="rId8" Type="http://schemas.openxmlformats.org/officeDocument/2006/relationships/image" Target="../media/image350.png"/><Relationship Id="rId51" Type="http://schemas.openxmlformats.org/officeDocument/2006/relationships/image" Target="../media/image241.png"/><Relationship Id="rId3" Type="http://schemas.openxmlformats.org/officeDocument/2006/relationships/image" Target="../media/image372.png"/><Relationship Id="rId12" Type="http://schemas.openxmlformats.org/officeDocument/2006/relationships/image" Target="../media/image380.png"/><Relationship Id="rId17" Type="http://schemas.openxmlformats.org/officeDocument/2006/relationships/image" Target="../media/image384.png"/><Relationship Id="rId25" Type="http://schemas.openxmlformats.org/officeDocument/2006/relationships/image" Target="../media/image349.png"/><Relationship Id="rId33" Type="http://schemas.openxmlformats.org/officeDocument/2006/relationships/image" Target="../media/image393.png"/><Relationship Id="rId38" Type="http://schemas.openxmlformats.org/officeDocument/2006/relationships/image" Target="../media/image242.png"/><Relationship Id="rId46" Type="http://schemas.openxmlformats.org/officeDocument/2006/relationships/image" Target="../media/image230.png"/><Relationship Id="rId20" Type="http://schemas.openxmlformats.org/officeDocument/2006/relationships/image" Target="../media/image386.png"/><Relationship Id="rId41" Type="http://schemas.openxmlformats.org/officeDocument/2006/relationships/image" Target="../media/image399.png"/><Relationship Id="rId54" Type="http://schemas.openxmlformats.org/officeDocument/2006/relationships/image" Target="../media/image319.png"/><Relationship Id="rId1" Type="http://schemas.openxmlformats.org/officeDocument/2006/relationships/slideLayout" Target="../slideLayouts/slideLayout33.xml"/><Relationship Id="rId6" Type="http://schemas.openxmlformats.org/officeDocument/2006/relationships/image" Target="../media/image375.png"/><Relationship Id="rId15" Type="http://schemas.openxmlformats.org/officeDocument/2006/relationships/image" Target="../media/image382.png"/><Relationship Id="rId23" Type="http://schemas.openxmlformats.org/officeDocument/2006/relationships/image" Target="../media/image388.png"/><Relationship Id="rId28" Type="http://schemas.openxmlformats.org/officeDocument/2006/relationships/image" Target="../media/image39.png"/><Relationship Id="rId36" Type="http://schemas.openxmlformats.org/officeDocument/2006/relationships/image" Target="../media/image44.png"/><Relationship Id="rId49" Type="http://schemas.openxmlformats.org/officeDocument/2006/relationships/image" Target="../media/image292.png"/></Relationships>
</file>

<file path=ppt/slides/_rels/slide24.xml.rels><?xml version="1.0" encoding="UTF-8" standalone="yes"?>
<Relationships xmlns="http://schemas.openxmlformats.org/package/2006/relationships"><Relationship Id="rId8" Type="http://schemas.openxmlformats.org/officeDocument/2006/relationships/image" Target="../media/image405.png"/><Relationship Id="rId3" Type="http://schemas.openxmlformats.org/officeDocument/2006/relationships/hyperlink" Target="https://www.lfasiallc.com/kubecon-cloudnativecon-china" TargetMode="External"/><Relationship Id="rId7" Type="http://schemas.openxmlformats.org/officeDocument/2006/relationships/image" Target="../media/image404.png"/><Relationship Id="rId2" Type="http://schemas.openxmlformats.org/officeDocument/2006/relationships/notesSlide" Target="../notesSlides/notesSlide24.xml"/><Relationship Id="rId1" Type="http://schemas.openxmlformats.org/officeDocument/2006/relationships/slideLayout" Target="../slideLayouts/slideLayout57.xml"/><Relationship Id="rId6" Type="http://schemas.openxmlformats.org/officeDocument/2006/relationships/hyperlink" Target="https://events.linuxfoundation.org/events/kubecon-cloudnativecon-north-america-2018/program/call-for-proposals-cfp/" TargetMode="External"/><Relationship Id="rId5" Type="http://schemas.openxmlformats.org/officeDocument/2006/relationships/hyperlink" Target="https://events.linuxfoundation.org/events/kubecon-cloudnativecon-north-america-2018/sponsors/become-a-sponsor/" TargetMode="External"/><Relationship Id="rId4" Type="http://schemas.openxmlformats.org/officeDocument/2006/relationships/hyperlink" Target="https://events.linuxfoundation.org/events/kubecon-cloudnativecon-north-america-2018/" TargetMode="External"/><Relationship Id="rId9" Type="http://schemas.openxmlformats.org/officeDocument/2006/relationships/image" Target="../media/image406.png"/></Relationships>
</file>

<file path=ppt/slides/_rels/slide25.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2.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36.xml"/><Relationship Id="rId1" Type="http://schemas.openxmlformats.org/officeDocument/2006/relationships/slideLayout" Target="../slideLayouts/slideLayout33.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37.xml"/><Relationship Id="rId1" Type="http://schemas.openxmlformats.org/officeDocument/2006/relationships/slideLayout" Target="../slideLayouts/slideLayout33.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33.xml"/><Relationship Id="rId5" Type="http://schemas.openxmlformats.org/officeDocument/2006/relationships/image" Target="../media/image40.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12factor.net/" TargetMode="External"/><Relationship Id="rId7"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3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410.png"/></Relationships>
</file>

<file path=ppt/slides/_rels/slide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40.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jp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3.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11.png"/><Relationship Id="rId7"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3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jp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jpg"/><Relationship Id="rId7"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33.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40.png"/><Relationship Id="rId4" Type="http://schemas.openxmlformats.org/officeDocument/2006/relationships/image" Target="../media/image412.png"/><Relationship Id="rId9" Type="http://schemas.openxmlformats.org/officeDocument/2006/relationships/image" Target="../media/image70.png"/></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40.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33.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jp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413.jpg"/><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image" Target="../media/image414.jpg"/><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52.xml"/><Relationship Id="rId1" Type="http://schemas.openxmlformats.org/officeDocument/2006/relationships/slideLayout" Target="../slideLayouts/slideLayout31.xml"/><Relationship Id="rId5" Type="http://schemas.openxmlformats.org/officeDocument/2006/relationships/image" Target="../media/image7.jpg"/><Relationship Id="rId4" Type="http://schemas.openxmlformats.org/officeDocument/2006/relationships/hyperlink" Target="https://github.com/cncf/presentation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6.xml"/><Relationship Id="rId1" Type="http://schemas.openxmlformats.org/officeDocument/2006/relationships/slideLayout" Target="../slideLayouts/slideLayout53.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hyperlink" Target="https://l.cncf.io" TargetMode="External"/></Relationships>
</file>

<file path=ppt/slides/_rels/slide9.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10.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113.png"/><Relationship Id="rId47" Type="http://schemas.openxmlformats.org/officeDocument/2006/relationships/image" Target="../media/image117.png"/><Relationship Id="rId50" Type="http://schemas.openxmlformats.org/officeDocument/2006/relationships/image" Target="../media/image120.png"/><Relationship Id="rId7" Type="http://schemas.openxmlformats.org/officeDocument/2006/relationships/image" Target="../media/image78.png"/><Relationship Id="rId2" Type="http://schemas.openxmlformats.org/officeDocument/2006/relationships/notesSlide" Target="../notesSlides/notesSlide9.xml"/><Relationship Id="rId16" Type="http://schemas.openxmlformats.org/officeDocument/2006/relationships/image" Target="../media/image87.png"/><Relationship Id="rId29" Type="http://schemas.openxmlformats.org/officeDocument/2006/relationships/image" Target="../media/image100.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40" Type="http://schemas.openxmlformats.org/officeDocument/2006/relationships/image" Target="../media/image111.png"/><Relationship Id="rId45" Type="http://schemas.openxmlformats.org/officeDocument/2006/relationships/image" Target="../media/image45.png"/><Relationship Id="rId53" Type="http://schemas.openxmlformats.org/officeDocument/2006/relationships/image" Target="../media/image123.png"/><Relationship Id="rId5" Type="http://schemas.openxmlformats.org/officeDocument/2006/relationships/image" Target="../media/image76.pn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2.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png"/><Relationship Id="rId43" Type="http://schemas.openxmlformats.org/officeDocument/2006/relationships/image" Target="../media/image114.png"/><Relationship Id="rId48" Type="http://schemas.openxmlformats.org/officeDocument/2006/relationships/image" Target="../media/image118.png"/><Relationship Id="rId8" Type="http://schemas.openxmlformats.org/officeDocument/2006/relationships/image" Target="../media/image79.png"/><Relationship Id="rId51" Type="http://schemas.openxmlformats.org/officeDocument/2006/relationships/image" Target="../media/image121.png"/><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6.png"/><Relationship Id="rId20" Type="http://schemas.openxmlformats.org/officeDocument/2006/relationships/image" Target="../media/image91.png"/><Relationship Id="rId41" Type="http://schemas.openxmlformats.org/officeDocument/2006/relationships/image" Target="../media/image112.png"/><Relationship Id="rId54" Type="http://schemas.openxmlformats.org/officeDocument/2006/relationships/image" Target="../media/image124.png"/><Relationship Id="rId1" Type="http://schemas.openxmlformats.org/officeDocument/2006/relationships/slideLayout" Target="../slideLayouts/slideLayout33.xml"/><Relationship Id="rId6" Type="http://schemas.openxmlformats.org/officeDocument/2006/relationships/image" Target="../media/image77.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5" name="图片 1">
            <a:extLst>
              <a:ext uri="{FF2B5EF4-FFF2-40B4-BE49-F238E27FC236}">
                <a16:creationId xmlns:a16="http://schemas.microsoft.com/office/drawing/2014/main" id="{DD573A4A-FE88-9340-981B-3B9DF063D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8255667" y="66887"/>
            <a:ext cx="776789" cy="7767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9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Kubernetes在搜索趋势的情况</a:t>
            </a:r>
            <a:endParaRPr/>
          </a:p>
        </p:txBody>
      </p:sp>
      <p:sp>
        <p:nvSpPr>
          <p:cNvPr id="780" name="Google Shape;780;p94"/>
          <p:cNvSpPr txBox="1"/>
          <p:nvPr/>
        </p:nvSpPr>
        <p:spPr>
          <a:xfrm>
            <a:off x="1524375" y="1078200"/>
            <a:ext cx="14583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1">
                <a:latin typeface="Century Gothic"/>
                <a:ea typeface="Century Gothic"/>
                <a:cs typeface="Century Gothic"/>
                <a:sym typeface="Century Gothic"/>
              </a:rPr>
              <a:t>谷歌趋势</a:t>
            </a:r>
            <a:endParaRPr b="1">
              <a:latin typeface="Century Gothic"/>
              <a:ea typeface="Century Gothic"/>
              <a:cs typeface="Century Gothic"/>
              <a:sym typeface="Century Gothic"/>
            </a:endParaRPr>
          </a:p>
        </p:txBody>
      </p:sp>
      <p:sp>
        <p:nvSpPr>
          <p:cNvPr id="781" name="Google Shape;781;p94"/>
          <p:cNvSpPr txBox="1"/>
          <p:nvPr/>
        </p:nvSpPr>
        <p:spPr>
          <a:xfrm>
            <a:off x="6516425" y="1033300"/>
            <a:ext cx="925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1">
                <a:latin typeface="Century Gothic"/>
                <a:ea typeface="Century Gothic"/>
                <a:cs typeface="Century Gothic"/>
                <a:sym typeface="Century Gothic"/>
              </a:rPr>
              <a:t>微信</a:t>
            </a:r>
            <a:endParaRPr b="1">
              <a:latin typeface="Century Gothic"/>
              <a:ea typeface="Century Gothic"/>
              <a:cs typeface="Century Gothic"/>
              <a:sym typeface="Century Gothic"/>
            </a:endParaRPr>
          </a:p>
        </p:txBody>
      </p:sp>
      <p:sp>
        <p:nvSpPr>
          <p:cNvPr id="782" name="Google Shape;782;p94"/>
          <p:cNvSpPr txBox="1"/>
          <p:nvPr/>
        </p:nvSpPr>
        <p:spPr>
          <a:xfrm>
            <a:off x="6099275" y="4191075"/>
            <a:ext cx="24027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solidFill>
                  <a:srgbClr val="674EA7"/>
                </a:solidFill>
                <a:latin typeface="Century Gothic"/>
                <a:ea typeface="Century Gothic"/>
                <a:cs typeface="Century Gothic"/>
                <a:sym typeface="Century Gothic"/>
              </a:rPr>
              <a:t>         OpenStack</a:t>
            </a:r>
            <a:endParaRPr sz="1200" b="1">
              <a:latin typeface="Century Gothic"/>
              <a:ea typeface="Century Gothic"/>
              <a:cs typeface="Century Gothic"/>
              <a:sym typeface="Century Gothic"/>
            </a:endParaRPr>
          </a:p>
        </p:txBody>
      </p:sp>
      <p:sp>
        <p:nvSpPr>
          <p:cNvPr id="783" name="Google Shape;783;p94"/>
          <p:cNvSpPr txBox="1"/>
          <p:nvPr/>
        </p:nvSpPr>
        <p:spPr>
          <a:xfrm>
            <a:off x="5750700" y="3819425"/>
            <a:ext cx="35460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Mar-17		Apr-18		May-18		June-18</a:t>
            </a:r>
            <a:endParaRPr sz="900">
              <a:latin typeface="Century Gothic"/>
              <a:ea typeface="Century Gothic"/>
              <a:cs typeface="Century Gothic"/>
              <a:sym typeface="Century Gothic"/>
            </a:endParaRPr>
          </a:p>
        </p:txBody>
      </p:sp>
      <p:pic>
        <p:nvPicPr>
          <p:cNvPr id="784" name="Google Shape;784;p94"/>
          <p:cNvPicPr preferRelativeResize="0"/>
          <p:nvPr/>
        </p:nvPicPr>
        <p:blipFill>
          <a:blip r:embed="rId3">
            <a:alphaModFix/>
          </a:blip>
          <a:stretch>
            <a:fillRect/>
          </a:stretch>
        </p:blipFill>
        <p:spPr>
          <a:xfrm>
            <a:off x="5420399" y="1579300"/>
            <a:ext cx="3318575" cy="2240125"/>
          </a:xfrm>
          <a:prstGeom prst="rect">
            <a:avLst/>
          </a:prstGeom>
          <a:noFill/>
          <a:ln>
            <a:noFill/>
          </a:ln>
        </p:spPr>
      </p:pic>
      <p:pic>
        <p:nvPicPr>
          <p:cNvPr id="785" name="Google Shape;785;p94" title="Chart"/>
          <p:cNvPicPr preferRelativeResize="0"/>
          <p:nvPr/>
        </p:nvPicPr>
        <p:blipFill>
          <a:blip r:embed="rId4">
            <a:alphaModFix/>
          </a:blip>
          <a:stretch>
            <a:fillRect/>
          </a:stretch>
        </p:blipFill>
        <p:spPr>
          <a:xfrm>
            <a:off x="304800" y="1548000"/>
            <a:ext cx="4316304" cy="2588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95"/>
          <p:cNvPicPr preferRelativeResize="0"/>
          <p:nvPr/>
        </p:nvPicPr>
        <p:blipFill rotWithShape="1">
          <a:blip r:embed="rId3">
            <a:alphaModFix/>
          </a:blip>
          <a:srcRect t="5984" b="10668"/>
          <a:stretch/>
        </p:blipFill>
        <p:spPr>
          <a:xfrm>
            <a:off x="0" y="789175"/>
            <a:ext cx="9144002" cy="3937975"/>
          </a:xfrm>
          <a:prstGeom prst="rect">
            <a:avLst/>
          </a:prstGeom>
          <a:noFill/>
          <a:ln>
            <a:noFill/>
          </a:ln>
        </p:spPr>
      </p:pic>
      <p:sp>
        <p:nvSpPr>
          <p:cNvPr id="791" name="Google Shape;791;p95"/>
          <p:cNvSpPr txBox="1"/>
          <p:nvPr/>
        </p:nvSpPr>
        <p:spPr>
          <a:xfrm>
            <a:off x="1411850" y="4005775"/>
            <a:ext cx="6045000" cy="397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300" u="sng">
                <a:solidFill>
                  <a:schemeClr val="hlink"/>
                </a:solidFill>
                <a:hlinkClick r:id="rId4"/>
              </a:rPr>
              <a:t>https://www.cncf.io/blog/2017/06/05/30-highest-velocity-open-source-projects</a:t>
            </a:r>
            <a:endParaRPr sz="1300"/>
          </a:p>
        </p:txBody>
      </p:sp>
      <p:sp>
        <p:nvSpPr>
          <p:cNvPr id="792" name="Google Shape;792;p9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30个发展速度最快的开源项目</a:t>
            </a:r>
            <a:endParaRPr/>
          </a:p>
        </p:txBody>
      </p:sp>
      <p:sp>
        <p:nvSpPr>
          <p:cNvPr id="793" name="Google Shape;793;p95"/>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2016-11至2017-10</a:t>
            </a:r>
            <a:endParaRPr/>
          </a:p>
        </p:txBody>
      </p:sp>
      <p:sp>
        <p:nvSpPr>
          <p:cNvPr id="794" name="Google Shape;794;p95"/>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i="1"/>
              <a:t>提交</a:t>
            </a:r>
            <a:endParaRPr sz="1000"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9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CNCF项目成熟度</a:t>
            </a:r>
            <a:endParaRPr/>
          </a:p>
        </p:txBody>
      </p:sp>
      <p:grpSp>
        <p:nvGrpSpPr>
          <p:cNvPr id="800" name="Google Shape;800;p96"/>
          <p:cNvGrpSpPr/>
          <p:nvPr/>
        </p:nvGrpSpPr>
        <p:grpSpPr>
          <a:xfrm>
            <a:off x="4296856" y="1398197"/>
            <a:ext cx="4431788" cy="2365127"/>
            <a:chOff x="4236269" y="713706"/>
            <a:chExt cx="3285239" cy="1753245"/>
          </a:xfrm>
        </p:grpSpPr>
        <p:sp>
          <p:nvSpPr>
            <p:cNvPr id="801" name="Google Shape;801;p96"/>
            <p:cNvSpPr/>
            <p:nvPr/>
          </p:nvSpPr>
          <p:spPr>
            <a:xfrm>
              <a:off x="5493245" y="714588"/>
              <a:ext cx="472469" cy="1752361"/>
            </a:xfrm>
            <a:custGeom>
              <a:avLst/>
              <a:gdLst/>
              <a:ahLst/>
              <a:cxnLst/>
              <a:rect l="0" t="0" r="0" b="0"/>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1C99B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2" name="Google Shape;802;p96"/>
            <p:cNvSpPr/>
            <p:nvPr/>
          </p:nvSpPr>
          <p:spPr>
            <a:xfrm>
              <a:off x="6684111" y="1731804"/>
              <a:ext cx="837397" cy="735146"/>
            </a:xfrm>
            <a:custGeom>
              <a:avLst/>
              <a:gdLst/>
              <a:ahLst/>
              <a:cxnLst/>
              <a:rect l="0" t="0" r="0" b="0"/>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84CDD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3" name="Google Shape;803;p96"/>
            <p:cNvSpPr/>
            <p:nvPr/>
          </p:nvSpPr>
          <p:spPr>
            <a:xfrm>
              <a:off x="4236269" y="2340900"/>
              <a:ext cx="391374" cy="126050"/>
            </a:xfrm>
            <a:custGeom>
              <a:avLst/>
              <a:gdLst/>
              <a:ahLst/>
              <a:cxnLst/>
              <a:rect l="0" t="0" r="0" b="0"/>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F6B71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4" name="Google Shape;804;p96"/>
            <p:cNvSpPr/>
            <p:nvPr/>
          </p:nvSpPr>
          <p:spPr>
            <a:xfrm>
              <a:off x="4718433" y="1804966"/>
              <a:ext cx="438972" cy="661985"/>
            </a:xfrm>
            <a:custGeom>
              <a:avLst/>
              <a:gdLst/>
              <a:ahLst/>
              <a:cxnLst/>
              <a:rect l="0" t="0" r="0" b="0"/>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E4301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5" name="Google Shape;805;p96"/>
            <p:cNvSpPr/>
            <p:nvPr/>
          </p:nvSpPr>
          <p:spPr>
            <a:xfrm>
              <a:off x="6069726" y="713706"/>
              <a:ext cx="517422" cy="1753241"/>
            </a:xfrm>
            <a:custGeom>
              <a:avLst/>
              <a:gdLst/>
              <a:ahLst/>
              <a:cxnLst/>
              <a:rect l="0" t="0" r="0" b="0"/>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0C3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806" name="Google Shape;806;p96"/>
          <p:cNvSpPr txBox="1"/>
          <p:nvPr/>
        </p:nvSpPr>
        <p:spPr>
          <a:xfrm>
            <a:off x="3955796" y="3001547"/>
            <a:ext cx="1077000" cy="3153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900" b="1" i="0" u="none" strike="noStrike" cap="none">
                <a:solidFill>
                  <a:srgbClr val="242934"/>
                </a:solidFill>
                <a:latin typeface="Arial"/>
                <a:ea typeface="Arial"/>
                <a:cs typeface="Arial"/>
                <a:sym typeface="Arial"/>
              </a:rPr>
              <a:t>创新者</a:t>
            </a:r>
            <a:endParaRPr sz="1100"/>
          </a:p>
          <a:p>
            <a:pPr marL="177800" marR="0" lvl="0" indent="-38100" algn="ctr" rtl="0">
              <a:lnSpc>
                <a:spcPct val="100000"/>
              </a:lnSpc>
              <a:spcBef>
                <a:spcPts val="0"/>
              </a:spcBef>
              <a:spcAft>
                <a:spcPts val="0"/>
              </a:spcAft>
              <a:buClr>
                <a:srgbClr val="000000"/>
              </a:buClr>
              <a:buSzPts val="900"/>
              <a:buFont typeface="Arial"/>
              <a:buNone/>
            </a:pPr>
            <a:r>
              <a:rPr lang="en-US" sz="900" b="0" i="0" u="none" strike="noStrike" cap="none">
                <a:solidFill>
                  <a:srgbClr val="242934"/>
                </a:solidFill>
                <a:latin typeface="Arial"/>
                <a:ea typeface="Arial"/>
                <a:cs typeface="Arial"/>
                <a:sym typeface="Arial"/>
              </a:rPr>
              <a:t>“技术人员”</a:t>
            </a:r>
            <a:endParaRPr sz="1100"/>
          </a:p>
        </p:txBody>
      </p:sp>
      <p:sp>
        <p:nvSpPr>
          <p:cNvPr id="807" name="Google Shape;807;p96"/>
          <p:cNvSpPr/>
          <p:nvPr/>
        </p:nvSpPr>
        <p:spPr>
          <a:xfrm>
            <a:off x="5751741" y="4135820"/>
            <a:ext cx="1083000" cy="531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早期多数</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“实用主义者”</a:t>
            </a:r>
            <a:endParaRPr sz="1100"/>
          </a:p>
        </p:txBody>
      </p:sp>
      <p:sp>
        <p:nvSpPr>
          <p:cNvPr id="808" name="Google Shape;808;p96"/>
          <p:cNvSpPr/>
          <p:nvPr/>
        </p:nvSpPr>
        <p:spPr>
          <a:xfrm>
            <a:off x="7596033" y="4135820"/>
            <a:ext cx="1083000" cy="36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落伍者</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“怀疑论者”</a:t>
            </a:r>
            <a:endParaRPr sz="1100"/>
          </a:p>
        </p:txBody>
      </p:sp>
      <p:sp>
        <p:nvSpPr>
          <p:cNvPr id="809" name="Google Shape;809;p96"/>
          <p:cNvSpPr/>
          <p:nvPr/>
        </p:nvSpPr>
        <p:spPr>
          <a:xfrm>
            <a:off x="4546021" y="1793260"/>
            <a:ext cx="15477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400" b="1" i="0" u="none" strike="noStrike" cap="none">
                <a:solidFill>
                  <a:srgbClr val="E4301E"/>
                </a:solidFill>
                <a:latin typeface="Arial"/>
                <a:ea typeface="Arial"/>
                <a:cs typeface="Arial"/>
                <a:sym typeface="Arial"/>
              </a:rPr>
              <a:t>“鸿沟”</a:t>
            </a:r>
            <a:endParaRPr sz="1200" b="0" i="0" u="none" strike="noStrike" cap="none">
              <a:solidFill>
                <a:srgbClr val="E4301E"/>
              </a:solidFill>
              <a:latin typeface="Arial"/>
              <a:ea typeface="Arial"/>
              <a:cs typeface="Arial"/>
              <a:sym typeface="Arial"/>
            </a:endParaRPr>
          </a:p>
        </p:txBody>
      </p:sp>
      <p:cxnSp>
        <p:nvCxnSpPr>
          <p:cNvPr id="810" name="Google Shape;810;p96"/>
          <p:cNvCxnSpPr/>
          <p:nvPr/>
        </p:nvCxnSpPr>
        <p:spPr>
          <a:xfrm>
            <a:off x="5751741" y="2070259"/>
            <a:ext cx="0" cy="776700"/>
          </a:xfrm>
          <a:prstGeom prst="straightConnector1">
            <a:avLst/>
          </a:prstGeom>
          <a:noFill/>
          <a:ln w="12700" cap="flat" cmpd="sng">
            <a:solidFill>
              <a:srgbClr val="7F7F7F"/>
            </a:solidFill>
            <a:prstDash val="solid"/>
            <a:round/>
            <a:headEnd type="none" w="sm" len="sm"/>
            <a:tailEnd type="stealth" w="med" len="med"/>
          </a:ln>
        </p:spPr>
      </p:cxnSp>
      <p:cxnSp>
        <p:nvCxnSpPr>
          <p:cNvPr id="811" name="Google Shape;811;p96"/>
          <p:cNvCxnSpPr/>
          <p:nvPr/>
        </p:nvCxnSpPr>
        <p:spPr>
          <a:xfrm>
            <a:off x="4537501" y="3358937"/>
            <a:ext cx="0" cy="264600"/>
          </a:xfrm>
          <a:prstGeom prst="straightConnector1">
            <a:avLst/>
          </a:prstGeom>
          <a:noFill/>
          <a:ln w="12700" cap="flat" cmpd="sng">
            <a:solidFill>
              <a:srgbClr val="7F7F7F"/>
            </a:solidFill>
            <a:prstDash val="solid"/>
            <a:round/>
            <a:headEnd type="none" w="sm" len="sm"/>
            <a:tailEnd type="stealth" w="med" len="med"/>
          </a:ln>
        </p:spPr>
      </p:cxnSp>
      <p:cxnSp>
        <p:nvCxnSpPr>
          <p:cNvPr id="812" name="Google Shape;812;p96"/>
          <p:cNvCxnSpPr/>
          <p:nvPr/>
        </p:nvCxnSpPr>
        <p:spPr>
          <a:xfrm>
            <a:off x="6315452" y="3837219"/>
            <a:ext cx="0" cy="264600"/>
          </a:xfrm>
          <a:prstGeom prst="straightConnector1">
            <a:avLst/>
          </a:prstGeom>
          <a:noFill/>
          <a:ln w="12700" cap="flat" cmpd="sng">
            <a:solidFill>
              <a:srgbClr val="7F7F7F"/>
            </a:solidFill>
            <a:prstDash val="solid"/>
            <a:round/>
            <a:headEnd type="stealth" w="med" len="med"/>
            <a:tailEnd type="none" w="sm" len="sm"/>
          </a:ln>
        </p:spPr>
      </p:cxnSp>
      <p:cxnSp>
        <p:nvCxnSpPr>
          <p:cNvPr id="813" name="Google Shape;813;p96"/>
          <p:cNvCxnSpPr/>
          <p:nvPr/>
        </p:nvCxnSpPr>
        <p:spPr>
          <a:xfrm>
            <a:off x="8141813" y="3837218"/>
            <a:ext cx="0" cy="264600"/>
          </a:xfrm>
          <a:prstGeom prst="straightConnector1">
            <a:avLst/>
          </a:prstGeom>
          <a:noFill/>
          <a:ln w="12700" cap="flat" cmpd="sng">
            <a:solidFill>
              <a:srgbClr val="7F7F7F"/>
            </a:solidFill>
            <a:prstDash val="solid"/>
            <a:round/>
            <a:headEnd type="stealth" w="med" len="med"/>
            <a:tailEnd type="none" w="sm" len="sm"/>
          </a:ln>
        </p:spPr>
      </p:cxnSp>
      <p:sp>
        <p:nvSpPr>
          <p:cNvPr id="814" name="Google Shape;814;p96"/>
          <p:cNvSpPr txBox="1"/>
          <p:nvPr/>
        </p:nvSpPr>
        <p:spPr>
          <a:xfrm>
            <a:off x="6770162" y="1120781"/>
            <a:ext cx="1267800" cy="3153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900" b="1" i="0" u="none" strike="noStrike" cap="none">
                <a:solidFill>
                  <a:srgbClr val="242934"/>
                </a:solidFill>
                <a:latin typeface="Arial"/>
                <a:ea typeface="Arial"/>
                <a:cs typeface="Arial"/>
                <a:sym typeface="Arial"/>
              </a:rPr>
              <a:t>晚期多数</a:t>
            </a:r>
            <a:endParaRPr sz="1100"/>
          </a:p>
          <a:p>
            <a:pPr marL="177800" marR="0" lvl="0" indent="-38100" algn="ctr" rtl="0">
              <a:lnSpc>
                <a:spcPct val="100000"/>
              </a:lnSpc>
              <a:spcBef>
                <a:spcPts val="0"/>
              </a:spcBef>
              <a:spcAft>
                <a:spcPts val="0"/>
              </a:spcAft>
              <a:buClr>
                <a:srgbClr val="000000"/>
              </a:buClr>
              <a:buSzPts val="900"/>
              <a:buFont typeface="Arial"/>
              <a:buNone/>
            </a:pPr>
            <a:r>
              <a:rPr lang="en-US" sz="900" b="0" i="0" u="none" strike="noStrike" cap="none">
                <a:solidFill>
                  <a:srgbClr val="242934"/>
                </a:solidFill>
                <a:latin typeface="Arial"/>
                <a:ea typeface="Arial"/>
                <a:cs typeface="Arial"/>
                <a:sym typeface="Arial"/>
              </a:rPr>
              <a:t>“保守派”</a:t>
            </a:r>
            <a:endParaRPr sz="1100"/>
          </a:p>
        </p:txBody>
      </p:sp>
      <p:cxnSp>
        <p:nvCxnSpPr>
          <p:cNvPr id="815" name="Google Shape;815;p96"/>
          <p:cNvCxnSpPr/>
          <p:nvPr/>
        </p:nvCxnSpPr>
        <p:spPr>
          <a:xfrm>
            <a:off x="7213785" y="1489337"/>
            <a:ext cx="0" cy="264600"/>
          </a:xfrm>
          <a:prstGeom prst="straightConnector1">
            <a:avLst/>
          </a:prstGeom>
          <a:noFill/>
          <a:ln w="12700" cap="flat" cmpd="sng">
            <a:solidFill>
              <a:srgbClr val="7F7F7F"/>
            </a:solidFill>
            <a:prstDash val="solid"/>
            <a:round/>
            <a:headEnd type="none" w="sm" len="sm"/>
            <a:tailEnd type="stealth" w="med" len="med"/>
          </a:ln>
        </p:spPr>
      </p:cxnSp>
      <p:cxnSp>
        <p:nvCxnSpPr>
          <p:cNvPr id="816" name="Google Shape;816;p96"/>
          <p:cNvCxnSpPr>
            <a:stCxn id="817" idx="3"/>
          </p:cNvCxnSpPr>
          <p:nvPr/>
        </p:nvCxnSpPr>
        <p:spPr>
          <a:xfrm>
            <a:off x="3887052" y="1447856"/>
            <a:ext cx="2660100" cy="0"/>
          </a:xfrm>
          <a:prstGeom prst="straightConnector1">
            <a:avLst/>
          </a:prstGeom>
          <a:noFill/>
          <a:ln w="28575" cap="flat" cmpd="sng">
            <a:solidFill>
              <a:srgbClr val="1C99B0"/>
            </a:solidFill>
            <a:prstDash val="solid"/>
            <a:round/>
            <a:headEnd type="none" w="sm" len="sm"/>
            <a:tailEnd type="none" w="sm" len="sm"/>
          </a:ln>
        </p:spPr>
      </p:cxnSp>
      <p:cxnSp>
        <p:nvCxnSpPr>
          <p:cNvPr id="818" name="Google Shape;818;p96"/>
          <p:cNvCxnSpPr>
            <a:stCxn id="819" idx="3"/>
          </p:cNvCxnSpPr>
          <p:nvPr/>
        </p:nvCxnSpPr>
        <p:spPr>
          <a:xfrm>
            <a:off x="3875215" y="2881046"/>
            <a:ext cx="1662900" cy="0"/>
          </a:xfrm>
          <a:prstGeom prst="straightConnector1">
            <a:avLst/>
          </a:prstGeom>
          <a:noFill/>
          <a:ln w="28575" cap="flat" cmpd="sng">
            <a:solidFill>
              <a:srgbClr val="E4301E"/>
            </a:solidFill>
            <a:prstDash val="solid"/>
            <a:round/>
            <a:headEnd type="none" w="sm" len="sm"/>
            <a:tailEnd type="none" w="sm" len="sm"/>
          </a:ln>
        </p:spPr>
      </p:cxnSp>
      <p:cxnSp>
        <p:nvCxnSpPr>
          <p:cNvPr id="820" name="Google Shape;820;p96"/>
          <p:cNvCxnSpPr/>
          <p:nvPr/>
        </p:nvCxnSpPr>
        <p:spPr>
          <a:xfrm>
            <a:off x="3887052" y="3750957"/>
            <a:ext cx="409800" cy="0"/>
          </a:xfrm>
          <a:prstGeom prst="straightConnector1">
            <a:avLst/>
          </a:prstGeom>
          <a:noFill/>
          <a:ln w="28575" cap="flat" cmpd="sng">
            <a:solidFill>
              <a:srgbClr val="F1C232"/>
            </a:solidFill>
            <a:prstDash val="solid"/>
            <a:round/>
            <a:headEnd type="none" w="sm" len="sm"/>
            <a:tailEnd type="none" w="sm" len="sm"/>
          </a:ln>
        </p:spPr>
      </p:cxnSp>
      <p:sp>
        <p:nvSpPr>
          <p:cNvPr id="821" name="Google Shape;821;p96"/>
          <p:cNvSpPr txBox="1"/>
          <p:nvPr/>
        </p:nvSpPr>
        <p:spPr>
          <a:xfrm>
            <a:off x="2347452" y="3623632"/>
            <a:ext cx="1539600" cy="277500"/>
          </a:xfrm>
          <a:prstGeom prst="rect">
            <a:avLst/>
          </a:prstGeom>
          <a:solidFill>
            <a:srgbClr val="FFFFFF"/>
          </a:solidFill>
          <a:ln w="28575" cap="flat" cmpd="sng">
            <a:solidFill>
              <a:srgbClr val="F1C232"/>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US" sz="1500" b="1">
                <a:solidFill>
                  <a:srgbClr val="F6B715"/>
                </a:solidFill>
              </a:rPr>
              <a:t>砂箱</a:t>
            </a:r>
            <a:endParaRPr sz="1100">
              <a:solidFill>
                <a:srgbClr val="223D95"/>
              </a:solidFill>
            </a:endParaRPr>
          </a:p>
        </p:txBody>
      </p:sp>
      <p:sp>
        <p:nvSpPr>
          <p:cNvPr id="817" name="Google Shape;817;p96"/>
          <p:cNvSpPr txBox="1"/>
          <p:nvPr/>
        </p:nvSpPr>
        <p:spPr>
          <a:xfrm>
            <a:off x="2347452" y="1309106"/>
            <a:ext cx="1539600" cy="277500"/>
          </a:xfrm>
          <a:prstGeom prst="rect">
            <a:avLst/>
          </a:prstGeom>
          <a:solidFill>
            <a:srgbClr val="FFFFFF"/>
          </a:solidFill>
          <a:ln w="28575" cap="flat" cmpd="sng">
            <a:solidFill>
              <a:srgbClr val="1C99B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1500" b="1" i="0" u="none" strike="noStrike" cap="none">
                <a:solidFill>
                  <a:srgbClr val="1C99B0"/>
                </a:solidFill>
                <a:latin typeface="Arial"/>
                <a:ea typeface="Arial"/>
                <a:cs typeface="Arial"/>
                <a:sym typeface="Arial"/>
              </a:rPr>
              <a:t>毕业</a:t>
            </a:r>
            <a:endParaRPr sz="1500" b="1" i="0" u="none" strike="noStrike" cap="none">
              <a:solidFill>
                <a:srgbClr val="1C99B0"/>
              </a:solidFill>
              <a:latin typeface="Arial"/>
              <a:ea typeface="Arial"/>
              <a:cs typeface="Arial"/>
              <a:sym typeface="Arial"/>
            </a:endParaRPr>
          </a:p>
        </p:txBody>
      </p:sp>
      <p:sp>
        <p:nvSpPr>
          <p:cNvPr id="819" name="Google Shape;819;p96"/>
          <p:cNvSpPr txBox="1"/>
          <p:nvPr/>
        </p:nvSpPr>
        <p:spPr>
          <a:xfrm>
            <a:off x="2335615" y="2742296"/>
            <a:ext cx="1539600" cy="277500"/>
          </a:xfrm>
          <a:prstGeom prst="rect">
            <a:avLst/>
          </a:prstGeom>
          <a:solidFill>
            <a:srgbClr val="FFFFFF"/>
          </a:solidFill>
          <a:ln w="28575" cap="flat" cmpd="sng">
            <a:solidFill>
              <a:srgbClr val="E4301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1500" b="1" i="0" u="none" strike="noStrike" cap="none">
                <a:solidFill>
                  <a:srgbClr val="E4301E"/>
                </a:solidFill>
                <a:latin typeface="Arial"/>
                <a:ea typeface="Arial"/>
                <a:cs typeface="Arial"/>
                <a:sym typeface="Arial"/>
              </a:rPr>
              <a:t>孵化</a:t>
            </a:r>
            <a:endParaRPr sz="1500" b="1" i="0" u="none" strike="noStrike" cap="none">
              <a:solidFill>
                <a:srgbClr val="E4301E"/>
              </a:solidFill>
              <a:latin typeface="Arial"/>
              <a:ea typeface="Arial"/>
              <a:cs typeface="Arial"/>
              <a:sym typeface="Arial"/>
            </a:endParaRPr>
          </a:p>
        </p:txBody>
      </p:sp>
      <p:sp>
        <p:nvSpPr>
          <p:cNvPr id="822" name="Google Shape;822;p96"/>
          <p:cNvSpPr/>
          <p:nvPr/>
        </p:nvSpPr>
        <p:spPr>
          <a:xfrm>
            <a:off x="4691408" y="4116575"/>
            <a:ext cx="1083000" cy="531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尝鲜</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“梦想家”</a:t>
            </a:r>
            <a:endParaRPr sz="1100"/>
          </a:p>
        </p:txBody>
      </p:sp>
      <p:cxnSp>
        <p:nvCxnSpPr>
          <p:cNvPr id="823" name="Google Shape;823;p96"/>
          <p:cNvCxnSpPr/>
          <p:nvPr/>
        </p:nvCxnSpPr>
        <p:spPr>
          <a:xfrm>
            <a:off x="5232905" y="3817975"/>
            <a:ext cx="0" cy="264600"/>
          </a:xfrm>
          <a:prstGeom prst="straightConnector1">
            <a:avLst/>
          </a:prstGeom>
          <a:noFill/>
          <a:ln w="12700" cap="flat" cmpd="sng">
            <a:solidFill>
              <a:srgbClr val="7F7F7F"/>
            </a:solidFill>
            <a:prstDash val="solid"/>
            <a:round/>
            <a:headEnd type="stealth" w="med" len="med"/>
            <a:tailEnd type="none" w="sm" len="sm"/>
          </a:ln>
        </p:spPr>
      </p:cxnSp>
      <p:pic>
        <p:nvPicPr>
          <p:cNvPr id="824" name="Google Shape;824;p96"/>
          <p:cNvPicPr preferRelativeResize="0"/>
          <p:nvPr/>
        </p:nvPicPr>
        <p:blipFill rotWithShape="1">
          <a:blip r:embed="rId3">
            <a:alphaModFix/>
          </a:blip>
          <a:srcRect/>
          <a:stretch/>
        </p:blipFill>
        <p:spPr>
          <a:xfrm>
            <a:off x="400050" y="1247793"/>
            <a:ext cx="1828410" cy="27154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a:solidFill>
                  <a:schemeClr val="dk2"/>
                </a:solidFill>
                <a:latin typeface="Century Gothic"/>
                <a:ea typeface="Century Gothic"/>
                <a:cs typeface="Century Gothic"/>
                <a:sym typeface="Century Gothic"/>
              </a:rPr>
              <a:t>分解无服务器</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无服务器</a:t>
            </a:r>
            <a:r>
              <a:rPr lang="en-US" sz="1500" u="sng">
                <a:solidFill>
                  <a:schemeClr val="hlink"/>
                </a:solidFill>
                <a:latin typeface="Century Gothic"/>
                <a:ea typeface="Century Gothic"/>
                <a:cs typeface="Century Gothic"/>
                <a:sym typeface="Century Gothic"/>
                <a:hlinkClick r:id="rId3"/>
              </a:rPr>
              <a:t>工作组</a:t>
            </a:r>
            <a:r>
              <a:rPr lang="en-US" sz="1500">
                <a:solidFill>
                  <a:schemeClr val="dk2"/>
                </a:solidFill>
                <a:latin typeface="Century Gothic"/>
                <a:ea typeface="Century Gothic"/>
                <a:cs typeface="Century Gothic"/>
                <a:sym typeface="Century Gothic"/>
              </a:rPr>
              <a:t>发表了具影响力的</a:t>
            </a:r>
            <a:r>
              <a:rPr lang="en-US" sz="1500" u="sng">
                <a:solidFill>
                  <a:schemeClr val="hlink"/>
                </a:solidFill>
                <a:latin typeface="Century Gothic"/>
                <a:ea typeface="Century Gothic"/>
                <a:cs typeface="Century Gothic"/>
                <a:sym typeface="Century Gothic"/>
                <a:hlinkClick r:id="rId4"/>
              </a:rPr>
              <a:t>白皮书</a:t>
            </a: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开发者喜爱封闭无服务器平台的属性（这已经在容器中运行）：</a:t>
            </a:r>
            <a:endParaRPr sz="150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无限的可扩展性</a:t>
            </a:r>
            <a:endParaRPr sz="150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微计费</a:t>
            </a:r>
            <a:endParaRPr sz="150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简单的应用程序更新</a:t>
            </a:r>
            <a:endParaRPr sz="150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事件驱动的架构</a:t>
            </a:r>
            <a:endParaRPr sz="150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零服务器操作</a:t>
            </a: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几个项目正在分解这些属性成为在Kubernetes上的特性</a:t>
            </a:r>
            <a:endParaRPr>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a:solidFill>
                  <a:schemeClr val="dk2"/>
                </a:solidFill>
                <a:latin typeface="Century Gothic"/>
                <a:ea typeface="Century Gothic"/>
                <a:cs typeface="Century Gothic"/>
                <a:sym typeface="Century Gothic"/>
              </a:rPr>
              <a:t>无服务器景观和CloudEvents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无服务器景观</a:t>
            </a:r>
            <a:r>
              <a:rPr lang="en-US" sz="1500" u="sng">
                <a:solidFill>
                  <a:schemeClr val="hlink"/>
                </a:solidFill>
                <a:latin typeface="Century Gothic"/>
                <a:ea typeface="Century Gothic"/>
                <a:cs typeface="Century Gothic"/>
                <a:sym typeface="Century Gothic"/>
                <a:hlinkClick r:id="rId5"/>
              </a:rPr>
              <a:t>s.cncf.io</a:t>
            </a:r>
            <a:r>
              <a:rPr lang="en-US" sz="1500">
                <a:solidFill>
                  <a:schemeClr val="dk2"/>
                </a:solidFill>
                <a:latin typeface="Century Gothic"/>
                <a:ea typeface="Century Gothic"/>
                <a:cs typeface="Century Gothic"/>
                <a:sym typeface="Century Gothic"/>
              </a:rPr>
              <a:t>跟踪这范畴的所有项目和产品</a:t>
            </a: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a:solidFill>
                  <a:schemeClr val="hlink"/>
                </a:solidFill>
                <a:latin typeface="Century Gothic"/>
                <a:ea typeface="Century Gothic"/>
                <a:cs typeface="Century Gothic"/>
                <a:sym typeface="Century Gothic"/>
                <a:hlinkClick r:id="rId6"/>
              </a:rPr>
              <a:t>CloudEvents</a:t>
            </a:r>
            <a:r>
              <a:rPr lang="en-US" sz="1500">
                <a:solidFill>
                  <a:schemeClr val="dk2"/>
                </a:solidFill>
                <a:latin typeface="Century Gothic"/>
                <a:ea typeface="Century Gothic"/>
                <a:cs typeface="Century Gothic"/>
                <a:sym typeface="Century Gothic"/>
              </a:rPr>
              <a:t>，CNCF的新项目，是一个事件数据的同用模型，方便跨供应商事件传递</a:t>
            </a:r>
            <a:endParaRPr sz="150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a:alphaModFix/>
          </a:blip>
          <a:stretch>
            <a:fillRect/>
          </a:stretch>
        </p:blipFill>
        <p:spPr>
          <a:xfrm>
            <a:off x="5630696" y="4486347"/>
            <a:ext cx="1967680" cy="349601"/>
          </a:xfrm>
          <a:prstGeom prst="rect">
            <a:avLst/>
          </a:prstGeom>
          <a:noFill/>
          <a:ln>
            <a:noFill/>
          </a:ln>
        </p:spPr>
      </p:pic>
      <p:pic>
        <p:nvPicPr>
          <p:cNvPr id="833" name="Google Shape;833;p97"/>
          <p:cNvPicPr preferRelativeResize="0"/>
          <p:nvPr/>
        </p:nvPicPr>
        <p:blipFill>
          <a:blip r:embed="rId8">
            <a:alphaModFix/>
          </a:blip>
          <a:stretch>
            <a:fillRect/>
          </a:stretch>
        </p:blipFill>
        <p:spPr>
          <a:xfrm>
            <a:off x="5011225" y="1916675"/>
            <a:ext cx="3321925" cy="1868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理事会</a:t>
            </a:r>
            <a:endParaRPr sz="1400" b="1" i="0" u="none" strike="noStrike" cap="none">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主要供应商</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为机构出资</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市场营销和战略方向</a:t>
            </a:r>
            <a:endParaRPr sz="1400" b="0" i="0" u="none" strike="noStrike" cap="none">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332525" y="2932725"/>
            <a:ext cx="1836600"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b="1">
                <a:solidFill>
                  <a:srgbClr val="FFFFFF"/>
                </a:solidFill>
                <a:latin typeface="Century Gothic"/>
                <a:ea typeface="Century Gothic"/>
                <a:cs typeface="Century Gothic"/>
                <a:sym typeface="Century Gothic"/>
              </a:rPr>
              <a:t>营销委员会</a:t>
            </a:r>
            <a:endParaRPr sz="1400" b="1"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9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en-US"/>
              <a:t>250+</a:t>
            </a:r>
            <a:r>
              <a:rPr lang="en-US" i="0" u="none" strike="noStrike" cap="none"/>
              <a:t>会员且数量不断增长</a:t>
            </a:r>
            <a:endParaRPr i="0" u="none" strike="noStrike" cap="none"/>
          </a:p>
        </p:txBody>
      </p:sp>
      <p:sp>
        <p:nvSpPr>
          <p:cNvPr id="851" name="Google Shape;851;p99"/>
          <p:cNvSpPr/>
          <p:nvPr/>
        </p:nvSpPr>
        <p:spPr>
          <a:xfrm>
            <a:off x="102750" y="8620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52" name="Google Shape;852;p99"/>
          <p:cNvSpPr txBox="1"/>
          <p:nvPr/>
        </p:nvSpPr>
        <p:spPr>
          <a:xfrm>
            <a:off x="3381448" y="8149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白金会员</a:t>
            </a:r>
            <a:endParaRPr sz="1000" b="1" i="0" u="none" strike="noStrike" cap="none">
              <a:solidFill>
                <a:srgbClr val="3F4749"/>
              </a:solidFill>
              <a:latin typeface="Century Gothic"/>
              <a:ea typeface="Century Gothic"/>
              <a:cs typeface="Century Gothic"/>
              <a:sym typeface="Century Gothic"/>
            </a:endParaRPr>
          </a:p>
        </p:txBody>
      </p:sp>
      <p:pic>
        <p:nvPicPr>
          <p:cNvPr id="853" name="Google Shape;853;p99"/>
          <p:cNvPicPr preferRelativeResize="0"/>
          <p:nvPr/>
        </p:nvPicPr>
        <p:blipFill rotWithShape="1">
          <a:blip r:embed="rId3">
            <a:alphaModFix/>
          </a:blip>
          <a:srcRect/>
          <a:stretch/>
        </p:blipFill>
        <p:spPr>
          <a:xfrm>
            <a:off x="4704439" y="2485691"/>
            <a:ext cx="666300" cy="408600"/>
          </a:xfrm>
          <a:prstGeom prst="rect">
            <a:avLst/>
          </a:prstGeom>
          <a:noFill/>
          <a:ln>
            <a:noFill/>
          </a:ln>
        </p:spPr>
      </p:pic>
      <p:pic>
        <p:nvPicPr>
          <p:cNvPr id="854" name="Google Shape;854;p99" descr="suse_logo_color.jpg"/>
          <p:cNvPicPr preferRelativeResize="0"/>
          <p:nvPr/>
        </p:nvPicPr>
        <p:blipFill rotWithShape="1">
          <a:blip r:embed="rId4">
            <a:alphaModFix/>
          </a:blip>
          <a:srcRect/>
          <a:stretch/>
        </p:blipFill>
        <p:spPr>
          <a:xfrm>
            <a:off x="6927808" y="2540591"/>
            <a:ext cx="622800" cy="298800"/>
          </a:xfrm>
          <a:prstGeom prst="rect">
            <a:avLst/>
          </a:prstGeom>
          <a:noFill/>
          <a:ln>
            <a:noFill/>
          </a:ln>
        </p:spPr>
      </p:pic>
      <p:pic>
        <p:nvPicPr>
          <p:cNvPr id="855" name="Google Shape;855;p99"/>
          <p:cNvPicPr preferRelativeResize="0"/>
          <p:nvPr/>
        </p:nvPicPr>
        <p:blipFill rotWithShape="1">
          <a:blip r:embed="rId5">
            <a:alphaModFix/>
          </a:blip>
          <a:srcRect/>
          <a:stretch/>
        </p:blipFill>
        <p:spPr>
          <a:xfrm>
            <a:off x="7708987" y="2475903"/>
            <a:ext cx="462000" cy="428100"/>
          </a:xfrm>
          <a:prstGeom prst="rect">
            <a:avLst/>
          </a:prstGeom>
          <a:noFill/>
          <a:ln>
            <a:noFill/>
          </a:ln>
        </p:spPr>
      </p:pic>
      <p:sp>
        <p:nvSpPr>
          <p:cNvPr id="856" name="Google Shape;856;p99"/>
          <p:cNvSpPr/>
          <p:nvPr/>
        </p:nvSpPr>
        <p:spPr>
          <a:xfrm>
            <a:off x="4090925" y="3087800"/>
            <a:ext cx="36732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57" name="Google Shape;857;p99"/>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最终用户支持者</a:t>
            </a:r>
            <a:endParaRPr sz="1000" b="1" i="0" u="none" strike="noStrike" cap="none">
              <a:solidFill>
                <a:srgbClr val="3F4749"/>
              </a:solidFill>
              <a:latin typeface="Century Gothic"/>
              <a:ea typeface="Century Gothic"/>
              <a:cs typeface="Century Gothic"/>
              <a:sym typeface="Century Gothic"/>
            </a:endParaRPr>
          </a:p>
        </p:txBody>
      </p:sp>
      <p:sp>
        <p:nvSpPr>
          <p:cNvPr id="858" name="Google Shape;858;p99"/>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59" name="Google Shape;859;p99"/>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黄金</a:t>
            </a:r>
            <a:r>
              <a:rPr lang="en-US" sz="1000" b="1" i="0" u="none" strike="noStrike" cap="none">
                <a:solidFill>
                  <a:srgbClr val="3F4749"/>
                </a:solidFill>
                <a:latin typeface="Century Gothic"/>
                <a:ea typeface="Century Gothic"/>
                <a:cs typeface="Century Gothic"/>
                <a:sym typeface="Century Gothic"/>
              </a:rPr>
              <a:t>会员</a:t>
            </a:r>
            <a:endParaRPr sz="1000" b="1" i="0" u="none" strike="noStrike" cap="none">
              <a:solidFill>
                <a:srgbClr val="3F4749"/>
              </a:solidFill>
              <a:latin typeface="Century Gothic"/>
              <a:ea typeface="Century Gothic"/>
              <a:cs typeface="Century Gothic"/>
              <a:sym typeface="Century Gothic"/>
            </a:endParaRPr>
          </a:p>
        </p:txBody>
      </p:sp>
      <p:sp>
        <p:nvSpPr>
          <p:cNvPr id="860" name="Google Shape;860;p99"/>
          <p:cNvSpPr/>
          <p:nvPr/>
        </p:nvSpPr>
        <p:spPr>
          <a:xfrm>
            <a:off x="114825" y="3087800"/>
            <a:ext cx="38628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61" name="Google Shape;861;p99"/>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最终用户成员</a:t>
            </a:r>
            <a:endParaRPr sz="1000" b="1" i="0" u="none" strike="noStrike" cap="none">
              <a:solidFill>
                <a:srgbClr val="3F4749"/>
              </a:solidFill>
              <a:latin typeface="Century Gothic"/>
              <a:ea typeface="Century Gothic"/>
              <a:cs typeface="Century Gothic"/>
              <a:sym typeface="Century Gothic"/>
            </a:endParaRPr>
          </a:p>
        </p:txBody>
      </p:sp>
      <p:sp>
        <p:nvSpPr>
          <p:cNvPr id="862" name="Google Shape;862;p99"/>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63" name="Google Shape;863;p99"/>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学术/非营利组织</a:t>
            </a:r>
            <a:endParaRPr sz="900" b="1" i="0" u="none" strike="noStrike" cap="none">
              <a:solidFill>
                <a:srgbClr val="3F4749"/>
              </a:solidFill>
              <a:latin typeface="Century Gothic"/>
              <a:ea typeface="Century Gothic"/>
              <a:cs typeface="Century Gothic"/>
              <a:sym typeface="Century Gothic"/>
            </a:endParaRPr>
          </a:p>
        </p:txBody>
      </p:sp>
      <p:pic>
        <p:nvPicPr>
          <p:cNvPr id="864" name="Google Shape;864;p99"/>
          <p:cNvPicPr preferRelativeResize="0"/>
          <p:nvPr/>
        </p:nvPicPr>
        <p:blipFill>
          <a:blip r:embed="rId6">
            <a:alphaModFix/>
          </a:blip>
          <a:stretch>
            <a:fillRect/>
          </a:stretch>
        </p:blipFill>
        <p:spPr>
          <a:xfrm>
            <a:off x="8329292" y="2584117"/>
            <a:ext cx="462000" cy="211747"/>
          </a:xfrm>
          <a:prstGeom prst="rect">
            <a:avLst/>
          </a:prstGeom>
          <a:noFill/>
          <a:ln>
            <a:noFill/>
          </a:ln>
        </p:spPr>
      </p:pic>
      <p:pic>
        <p:nvPicPr>
          <p:cNvPr id="865" name="Google Shape;865;p99"/>
          <p:cNvPicPr preferRelativeResize="0"/>
          <p:nvPr/>
        </p:nvPicPr>
        <p:blipFill>
          <a:blip r:embed="rId7">
            <a:alphaModFix/>
          </a:blip>
          <a:stretch>
            <a:fillRect/>
          </a:stretch>
        </p:blipFill>
        <p:spPr>
          <a:xfrm>
            <a:off x="259855" y="2374839"/>
            <a:ext cx="548698" cy="630304"/>
          </a:xfrm>
          <a:prstGeom prst="rect">
            <a:avLst/>
          </a:prstGeom>
          <a:noFill/>
          <a:ln>
            <a:noFill/>
          </a:ln>
        </p:spPr>
      </p:pic>
      <p:pic>
        <p:nvPicPr>
          <p:cNvPr id="866" name="Google Shape;866;p99"/>
          <p:cNvPicPr preferRelativeResize="0"/>
          <p:nvPr/>
        </p:nvPicPr>
        <p:blipFill>
          <a:blip r:embed="rId8">
            <a:alphaModFix/>
          </a:blip>
          <a:stretch>
            <a:fillRect/>
          </a:stretch>
        </p:blipFill>
        <p:spPr>
          <a:xfrm>
            <a:off x="966934" y="2483417"/>
            <a:ext cx="864713" cy="413148"/>
          </a:xfrm>
          <a:prstGeom prst="rect">
            <a:avLst/>
          </a:prstGeom>
          <a:noFill/>
          <a:ln>
            <a:noFill/>
          </a:ln>
        </p:spPr>
      </p:pic>
      <p:pic>
        <p:nvPicPr>
          <p:cNvPr id="867" name="Google Shape;867;p99"/>
          <p:cNvPicPr preferRelativeResize="0"/>
          <p:nvPr/>
        </p:nvPicPr>
        <p:blipFill>
          <a:blip r:embed="rId9">
            <a:alphaModFix/>
          </a:blip>
          <a:stretch>
            <a:fillRect/>
          </a:stretch>
        </p:blipFill>
        <p:spPr>
          <a:xfrm>
            <a:off x="5529043" y="2423338"/>
            <a:ext cx="533306" cy="533306"/>
          </a:xfrm>
          <a:prstGeom prst="rect">
            <a:avLst/>
          </a:prstGeom>
          <a:noFill/>
          <a:ln>
            <a:noFill/>
          </a:ln>
        </p:spPr>
      </p:pic>
      <p:pic>
        <p:nvPicPr>
          <p:cNvPr id="868" name="Google Shape;868;p99"/>
          <p:cNvPicPr preferRelativeResize="0"/>
          <p:nvPr/>
        </p:nvPicPr>
        <p:blipFill>
          <a:blip r:embed="rId10">
            <a:alphaModFix/>
          </a:blip>
          <a:stretch>
            <a:fillRect/>
          </a:stretch>
        </p:blipFill>
        <p:spPr>
          <a:xfrm>
            <a:off x="2862705" y="2456776"/>
            <a:ext cx="679275" cy="466430"/>
          </a:xfrm>
          <a:prstGeom prst="rect">
            <a:avLst/>
          </a:prstGeom>
          <a:noFill/>
          <a:ln>
            <a:noFill/>
          </a:ln>
        </p:spPr>
      </p:pic>
      <p:pic>
        <p:nvPicPr>
          <p:cNvPr id="869" name="Google Shape;869;p99" descr="logo_cncf_cisco.png"/>
          <p:cNvPicPr preferRelativeResize="0"/>
          <p:nvPr/>
        </p:nvPicPr>
        <p:blipFill rotWithShape="1">
          <a:blip r:embed="rId11">
            <a:alphaModFix/>
          </a:blip>
          <a:srcRect/>
          <a:stretch/>
        </p:blipFill>
        <p:spPr>
          <a:xfrm>
            <a:off x="3722985" y="1117681"/>
            <a:ext cx="679200" cy="417000"/>
          </a:xfrm>
          <a:prstGeom prst="rect">
            <a:avLst/>
          </a:prstGeom>
          <a:noFill/>
          <a:ln>
            <a:noFill/>
          </a:ln>
        </p:spPr>
      </p:pic>
      <p:pic>
        <p:nvPicPr>
          <p:cNvPr id="870" name="Google Shape;870;p99" descr="cncf_logo_intel.png"/>
          <p:cNvPicPr preferRelativeResize="0"/>
          <p:nvPr/>
        </p:nvPicPr>
        <p:blipFill rotWithShape="1">
          <a:blip r:embed="rId12">
            <a:alphaModFix/>
          </a:blip>
          <a:srcRect/>
          <a:stretch/>
        </p:blipFill>
        <p:spPr>
          <a:xfrm>
            <a:off x="1425455" y="1641922"/>
            <a:ext cx="666300" cy="409200"/>
          </a:xfrm>
          <a:prstGeom prst="rect">
            <a:avLst/>
          </a:prstGeom>
          <a:noFill/>
          <a:ln>
            <a:noFill/>
          </a:ln>
        </p:spPr>
      </p:pic>
      <p:pic>
        <p:nvPicPr>
          <p:cNvPr id="871" name="Google Shape;871;p99"/>
          <p:cNvPicPr preferRelativeResize="0"/>
          <p:nvPr/>
        </p:nvPicPr>
        <p:blipFill rotWithShape="1">
          <a:blip r:embed="rId13">
            <a:alphaModFix/>
          </a:blip>
          <a:srcRect/>
          <a:stretch/>
        </p:blipFill>
        <p:spPr>
          <a:xfrm>
            <a:off x="5762141" y="1072981"/>
            <a:ext cx="567900" cy="506400"/>
          </a:xfrm>
          <a:prstGeom prst="rect">
            <a:avLst/>
          </a:prstGeom>
          <a:noFill/>
          <a:ln>
            <a:noFill/>
          </a:ln>
        </p:spPr>
      </p:pic>
      <p:pic>
        <p:nvPicPr>
          <p:cNvPr id="872" name="Google Shape;872;p99" descr="cncf_fujitsu.png"/>
          <p:cNvPicPr preferRelativeResize="0"/>
          <p:nvPr/>
        </p:nvPicPr>
        <p:blipFill rotWithShape="1">
          <a:blip r:embed="rId14">
            <a:alphaModFix/>
          </a:blip>
          <a:srcRect/>
          <a:stretch/>
        </p:blipFill>
        <p:spPr>
          <a:xfrm>
            <a:off x="6518769" y="1136431"/>
            <a:ext cx="617700" cy="379500"/>
          </a:xfrm>
          <a:prstGeom prst="rect">
            <a:avLst/>
          </a:prstGeom>
          <a:noFill/>
          <a:ln>
            <a:noFill/>
          </a:ln>
        </p:spPr>
      </p:pic>
      <p:pic>
        <p:nvPicPr>
          <p:cNvPr id="873" name="Google Shape;873;p99" descr="logo_cncf_mesosphere.png"/>
          <p:cNvPicPr preferRelativeResize="0"/>
          <p:nvPr/>
        </p:nvPicPr>
        <p:blipFill rotWithShape="1">
          <a:blip r:embed="rId15">
            <a:alphaModFix/>
          </a:blip>
          <a:srcRect/>
          <a:stretch/>
        </p:blipFill>
        <p:spPr>
          <a:xfrm>
            <a:off x="2905924" y="1658422"/>
            <a:ext cx="612300" cy="376200"/>
          </a:xfrm>
          <a:prstGeom prst="rect">
            <a:avLst/>
          </a:prstGeom>
          <a:noFill/>
          <a:ln>
            <a:noFill/>
          </a:ln>
        </p:spPr>
      </p:pic>
      <p:pic>
        <p:nvPicPr>
          <p:cNvPr id="874" name="Google Shape;874;p99" descr="cncf_logo_rh.png"/>
          <p:cNvPicPr preferRelativeResize="0"/>
          <p:nvPr/>
        </p:nvPicPr>
        <p:blipFill rotWithShape="1">
          <a:blip r:embed="rId16">
            <a:alphaModFix/>
          </a:blip>
          <a:srcRect/>
          <a:stretch/>
        </p:blipFill>
        <p:spPr>
          <a:xfrm>
            <a:off x="5579023" y="1592722"/>
            <a:ext cx="826500" cy="507600"/>
          </a:xfrm>
          <a:prstGeom prst="rect">
            <a:avLst/>
          </a:prstGeom>
          <a:noFill/>
          <a:ln>
            <a:noFill/>
          </a:ln>
        </p:spPr>
      </p:pic>
      <p:pic>
        <p:nvPicPr>
          <p:cNvPr id="875" name="Google Shape;875;p99" descr="cncf_logo_huawei.png"/>
          <p:cNvPicPr preferRelativeResize="0"/>
          <p:nvPr/>
        </p:nvPicPr>
        <p:blipFill rotWithShape="1">
          <a:blip r:embed="rId17">
            <a:alphaModFix/>
          </a:blip>
          <a:srcRect/>
          <a:stretch/>
        </p:blipFill>
        <p:spPr>
          <a:xfrm>
            <a:off x="8310725" y="1081531"/>
            <a:ext cx="796800" cy="489300"/>
          </a:xfrm>
          <a:prstGeom prst="rect">
            <a:avLst/>
          </a:prstGeom>
          <a:noFill/>
          <a:ln>
            <a:noFill/>
          </a:ln>
        </p:spPr>
      </p:pic>
      <p:pic>
        <p:nvPicPr>
          <p:cNvPr id="876" name="Google Shape;876;p99"/>
          <p:cNvPicPr preferRelativeResize="0"/>
          <p:nvPr/>
        </p:nvPicPr>
        <p:blipFill>
          <a:blip r:embed="rId18">
            <a:alphaModFix/>
          </a:blip>
          <a:stretch>
            <a:fillRect/>
          </a:stretch>
        </p:blipFill>
        <p:spPr>
          <a:xfrm>
            <a:off x="6528658" y="1670313"/>
            <a:ext cx="714299" cy="352417"/>
          </a:xfrm>
          <a:prstGeom prst="rect">
            <a:avLst/>
          </a:prstGeom>
          <a:noFill/>
          <a:ln>
            <a:noFill/>
          </a:ln>
        </p:spPr>
      </p:pic>
      <p:pic>
        <p:nvPicPr>
          <p:cNvPr id="877" name="Google Shape;877;p99" descr="DellTech_Logo_Prm_Blue_Gry_rgb[4].jpg"/>
          <p:cNvPicPr preferRelativeResize="0"/>
          <p:nvPr/>
        </p:nvPicPr>
        <p:blipFill rotWithShape="1">
          <a:blip r:embed="rId19">
            <a:alphaModFix/>
          </a:blip>
          <a:srcRect/>
          <a:stretch/>
        </p:blipFill>
        <p:spPr>
          <a:xfrm>
            <a:off x="4590913" y="1262431"/>
            <a:ext cx="982500" cy="127500"/>
          </a:xfrm>
          <a:prstGeom prst="rect">
            <a:avLst/>
          </a:prstGeom>
          <a:noFill/>
          <a:ln>
            <a:noFill/>
          </a:ln>
        </p:spPr>
      </p:pic>
      <p:pic>
        <p:nvPicPr>
          <p:cNvPr id="878" name="Google Shape;878;p99"/>
          <p:cNvPicPr preferRelativeResize="0"/>
          <p:nvPr/>
        </p:nvPicPr>
        <p:blipFill>
          <a:blip r:embed="rId20">
            <a:alphaModFix/>
          </a:blip>
          <a:stretch>
            <a:fillRect/>
          </a:stretch>
        </p:blipFill>
        <p:spPr>
          <a:xfrm>
            <a:off x="4610190" y="1635097"/>
            <a:ext cx="845699" cy="422849"/>
          </a:xfrm>
          <a:prstGeom prst="rect">
            <a:avLst/>
          </a:prstGeom>
          <a:noFill/>
          <a:ln>
            <a:noFill/>
          </a:ln>
        </p:spPr>
      </p:pic>
      <p:pic>
        <p:nvPicPr>
          <p:cNvPr id="879" name="Google Shape;879;p99"/>
          <p:cNvPicPr preferRelativeResize="0"/>
          <p:nvPr/>
        </p:nvPicPr>
        <p:blipFill>
          <a:blip r:embed="rId21">
            <a:alphaModFix/>
          </a:blip>
          <a:stretch>
            <a:fillRect/>
          </a:stretch>
        </p:blipFill>
        <p:spPr>
          <a:xfrm>
            <a:off x="8168426" y="1776063"/>
            <a:ext cx="864700" cy="140918"/>
          </a:xfrm>
          <a:prstGeom prst="rect">
            <a:avLst/>
          </a:prstGeom>
          <a:noFill/>
          <a:ln>
            <a:noFill/>
          </a:ln>
        </p:spPr>
      </p:pic>
      <p:pic>
        <p:nvPicPr>
          <p:cNvPr id="880" name="Google Shape;880;p99"/>
          <p:cNvPicPr preferRelativeResize="0"/>
          <p:nvPr/>
        </p:nvPicPr>
        <p:blipFill>
          <a:blip r:embed="rId22">
            <a:alphaModFix/>
          </a:blip>
          <a:stretch>
            <a:fillRect/>
          </a:stretch>
        </p:blipFill>
        <p:spPr>
          <a:xfrm>
            <a:off x="3641358" y="1587529"/>
            <a:ext cx="845698" cy="517986"/>
          </a:xfrm>
          <a:prstGeom prst="rect">
            <a:avLst/>
          </a:prstGeom>
          <a:noFill/>
          <a:ln>
            <a:noFill/>
          </a:ln>
        </p:spPr>
      </p:pic>
      <p:pic>
        <p:nvPicPr>
          <p:cNvPr id="881" name="Google Shape;881;p99"/>
          <p:cNvPicPr preferRelativeResize="0"/>
          <p:nvPr/>
        </p:nvPicPr>
        <p:blipFill rotWithShape="1">
          <a:blip r:embed="rId23">
            <a:alphaModFix/>
          </a:blip>
          <a:srcRect t="13741" b="13515"/>
          <a:stretch/>
        </p:blipFill>
        <p:spPr>
          <a:xfrm>
            <a:off x="7366091" y="1599488"/>
            <a:ext cx="679200" cy="494068"/>
          </a:xfrm>
          <a:prstGeom prst="rect">
            <a:avLst/>
          </a:prstGeom>
          <a:noFill/>
          <a:ln>
            <a:noFill/>
          </a:ln>
        </p:spPr>
      </p:pic>
      <p:pic>
        <p:nvPicPr>
          <p:cNvPr id="882" name="Google Shape;882;p99" descr="logo_AWS.png"/>
          <p:cNvPicPr preferRelativeResize="0"/>
          <p:nvPr/>
        </p:nvPicPr>
        <p:blipFill>
          <a:blip r:embed="rId24">
            <a:alphaModFix/>
          </a:blip>
          <a:stretch>
            <a:fillRect/>
          </a:stretch>
        </p:blipFill>
        <p:spPr>
          <a:xfrm>
            <a:off x="1681729" y="1107134"/>
            <a:ext cx="714300" cy="438094"/>
          </a:xfrm>
          <a:prstGeom prst="rect">
            <a:avLst/>
          </a:prstGeom>
          <a:noFill/>
          <a:ln>
            <a:noFill/>
          </a:ln>
        </p:spPr>
      </p:pic>
      <p:pic>
        <p:nvPicPr>
          <p:cNvPr id="883" name="Google Shape;883;p99"/>
          <p:cNvPicPr preferRelativeResize="0"/>
          <p:nvPr/>
        </p:nvPicPr>
        <p:blipFill rotWithShape="1">
          <a:blip r:embed="rId25">
            <a:alphaModFix/>
          </a:blip>
          <a:srcRect t="24947" b="23783"/>
          <a:stretch/>
        </p:blipFill>
        <p:spPr>
          <a:xfrm>
            <a:off x="2584757" y="1143630"/>
            <a:ext cx="949500" cy="365103"/>
          </a:xfrm>
          <a:prstGeom prst="rect">
            <a:avLst/>
          </a:prstGeom>
          <a:noFill/>
          <a:ln>
            <a:noFill/>
          </a:ln>
        </p:spPr>
      </p:pic>
      <p:pic>
        <p:nvPicPr>
          <p:cNvPr id="884" name="Google Shape;884;p99"/>
          <p:cNvPicPr preferRelativeResize="0"/>
          <p:nvPr/>
        </p:nvPicPr>
        <p:blipFill>
          <a:blip r:embed="rId26">
            <a:alphaModFix/>
          </a:blip>
          <a:stretch>
            <a:fillRect/>
          </a:stretch>
        </p:blipFill>
        <p:spPr>
          <a:xfrm>
            <a:off x="7325197" y="1082159"/>
            <a:ext cx="796800" cy="488045"/>
          </a:xfrm>
          <a:prstGeom prst="rect">
            <a:avLst/>
          </a:prstGeom>
          <a:noFill/>
          <a:ln>
            <a:noFill/>
          </a:ln>
        </p:spPr>
      </p:pic>
      <p:pic>
        <p:nvPicPr>
          <p:cNvPr id="885" name="Google Shape;885;p99"/>
          <p:cNvPicPr preferRelativeResize="0"/>
          <p:nvPr/>
        </p:nvPicPr>
        <p:blipFill>
          <a:blip r:embed="rId27">
            <a:alphaModFix/>
          </a:blip>
          <a:stretch>
            <a:fillRect/>
          </a:stretch>
        </p:blipFill>
        <p:spPr>
          <a:xfrm>
            <a:off x="137925" y="1229230"/>
            <a:ext cx="1355076" cy="193902"/>
          </a:xfrm>
          <a:prstGeom prst="rect">
            <a:avLst/>
          </a:prstGeom>
          <a:noFill/>
          <a:ln>
            <a:noFill/>
          </a:ln>
        </p:spPr>
      </p:pic>
      <p:pic>
        <p:nvPicPr>
          <p:cNvPr id="886" name="Google Shape;886;p99"/>
          <p:cNvPicPr preferRelativeResize="0"/>
          <p:nvPr/>
        </p:nvPicPr>
        <p:blipFill>
          <a:blip r:embed="rId28">
            <a:alphaModFix/>
          </a:blip>
          <a:stretch>
            <a:fillRect/>
          </a:stretch>
        </p:blipFill>
        <p:spPr>
          <a:xfrm>
            <a:off x="77338" y="1705072"/>
            <a:ext cx="1224984" cy="282900"/>
          </a:xfrm>
          <a:prstGeom prst="rect">
            <a:avLst/>
          </a:prstGeom>
          <a:noFill/>
          <a:ln>
            <a:noFill/>
          </a:ln>
        </p:spPr>
      </p:pic>
      <p:pic>
        <p:nvPicPr>
          <p:cNvPr id="887" name="Google Shape;887;p99"/>
          <p:cNvPicPr preferRelativeResize="0"/>
          <p:nvPr/>
        </p:nvPicPr>
        <p:blipFill rotWithShape="1">
          <a:blip r:embed="rId29">
            <a:alphaModFix/>
          </a:blip>
          <a:srcRect l="15368" t="3747" r="13940" b="7654"/>
          <a:stretch/>
        </p:blipFill>
        <p:spPr>
          <a:xfrm>
            <a:off x="2214890" y="1628539"/>
            <a:ext cx="567900" cy="435965"/>
          </a:xfrm>
          <a:prstGeom prst="rect">
            <a:avLst/>
          </a:prstGeom>
          <a:noFill/>
          <a:ln>
            <a:noFill/>
          </a:ln>
        </p:spPr>
      </p:pic>
      <p:pic>
        <p:nvPicPr>
          <p:cNvPr id="888" name="Google Shape;888;p99" descr="C1_Core_NG_RGB_R-01.png"/>
          <p:cNvPicPr preferRelativeResize="0"/>
          <p:nvPr/>
        </p:nvPicPr>
        <p:blipFill rotWithShape="1">
          <a:blip r:embed="rId30">
            <a:alphaModFix/>
          </a:blip>
          <a:srcRect l="23393" t="38182" r="22741" b="35997"/>
          <a:stretch/>
        </p:blipFill>
        <p:spPr>
          <a:xfrm>
            <a:off x="690025" y="3381897"/>
            <a:ext cx="622800" cy="230700"/>
          </a:xfrm>
          <a:prstGeom prst="rect">
            <a:avLst/>
          </a:prstGeom>
          <a:noFill/>
          <a:ln>
            <a:noFill/>
          </a:ln>
        </p:spPr>
      </p:pic>
      <p:pic>
        <p:nvPicPr>
          <p:cNvPr id="889" name="Google Shape;889;p99"/>
          <p:cNvPicPr preferRelativeResize="0"/>
          <p:nvPr/>
        </p:nvPicPr>
        <p:blipFill rotWithShape="1">
          <a:blip r:embed="rId31">
            <a:alphaModFix/>
          </a:blip>
          <a:srcRect/>
          <a:stretch/>
        </p:blipFill>
        <p:spPr>
          <a:xfrm>
            <a:off x="7687626" y="4297522"/>
            <a:ext cx="462000" cy="265200"/>
          </a:xfrm>
          <a:prstGeom prst="rect">
            <a:avLst/>
          </a:prstGeom>
          <a:noFill/>
          <a:ln>
            <a:noFill/>
          </a:ln>
        </p:spPr>
      </p:pic>
      <p:pic>
        <p:nvPicPr>
          <p:cNvPr id="890" name="Google Shape;890;p99"/>
          <p:cNvPicPr preferRelativeResize="0"/>
          <p:nvPr/>
        </p:nvPicPr>
        <p:blipFill rotWithShape="1">
          <a:blip r:embed="rId32">
            <a:alphaModFix/>
          </a:blip>
          <a:srcRect/>
          <a:stretch/>
        </p:blipFill>
        <p:spPr>
          <a:xfrm>
            <a:off x="2028951" y="3374697"/>
            <a:ext cx="399600" cy="245100"/>
          </a:xfrm>
          <a:prstGeom prst="rect">
            <a:avLst/>
          </a:prstGeom>
          <a:noFill/>
          <a:ln>
            <a:noFill/>
          </a:ln>
        </p:spPr>
      </p:pic>
      <p:pic>
        <p:nvPicPr>
          <p:cNvPr id="891" name="Google Shape;891;p99"/>
          <p:cNvPicPr preferRelativeResize="0"/>
          <p:nvPr/>
        </p:nvPicPr>
        <p:blipFill rotWithShape="1">
          <a:blip r:embed="rId33">
            <a:alphaModFix/>
          </a:blip>
          <a:srcRect/>
          <a:stretch/>
        </p:blipFill>
        <p:spPr>
          <a:xfrm>
            <a:off x="757508" y="3692731"/>
            <a:ext cx="462000" cy="283200"/>
          </a:xfrm>
          <a:prstGeom prst="rect">
            <a:avLst/>
          </a:prstGeom>
          <a:noFill/>
          <a:ln>
            <a:noFill/>
          </a:ln>
        </p:spPr>
      </p:pic>
      <p:pic>
        <p:nvPicPr>
          <p:cNvPr id="892" name="Google Shape;892;p99"/>
          <p:cNvPicPr preferRelativeResize="0"/>
          <p:nvPr/>
        </p:nvPicPr>
        <p:blipFill rotWithShape="1">
          <a:blip r:embed="rId34">
            <a:alphaModFix/>
          </a:blip>
          <a:srcRect l="-4950" t="28476" r="4949" b="29547"/>
          <a:stretch/>
        </p:blipFill>
        <p:spPr>
          <a:xfrm>
            <a:off x="1337091" y="4046237"/>
            <a:ext cx="653100" cy="168000"/>
          </a:xfrm>
          <a:prstGeom prst="rect">
            <a:avLst/>
          </a:prstGeom>
          <a:noFill/>
          <a:ln>
            <a:noFill/>
          </a:ln>
        </p:spPr>
      </p:pic>
      <p:pic>
        <p:nvPicPr>
          <p:cNvPr id="893" name="Google Shape;893;p99"/>
          <p:cNvPicPr preferRelativeResize="0"/>
          <p:nvPr/>
        </p:nvPicPr>
        <p:blipFill rotWithShape="1">
          <a:blip r:embed="rId35">
            <a:alphaModFix/>
          </a:blip>
          <a:srcRect/>
          <a:stretch/>
        </p:blipFill>
        <p:spPr>
          <a:xfrm>
            <a:off x="5397290" y="3390208"/>
            <a:ext cx="245400" cy="139800"/>
          </a:xfrm>
          <a:prstGeom prst="rect">
            <a:avLst/>
          </a:prstGeom>
          <a:noFill/>
          <a:ln>
            <a:noFill/>
          </a:ln>
        </p:spPr>
      </p:pic>
      <p:pic>
        <p:nvPicPr>
          <p:cNvPr id="894" name="Google Shape;894;p99"/>
          <p:cNvPicPr preferRelativeResize="0"/>
          <p:nvPr/>
        </p:nvPicPr>
        <p:blipFill rotWithShape="1">
          <a:blip r:embed="rId36">
            <a:alphaModFix/>
          </a:blip>
          <a:srcRect/>
          <a:stretch/>
        </p:blipFill>
        <p:spPr>
          <a:xfrm>
            <a:off x="4359140" y="4468718"/>
            <a:ext cx="245400" cy="81000"/>
          </a:xfrm>
          <a:prstGeom prst="rect">
            <a:avLst/>
          </a:prstGeom>
          <a:noFill/>
          <a:ln>
            <a:noFill/>
          </a:ln>
        </p:spPr>
      </p:pic>
      <p:pic>
        <p:nvPicPr>
          <p:cNvPr id="895" name="Google Shape;895;p99"/>
          <p:cNvPicPr preferRelativeResize="0"/>
          <p:nvPr/>
        </p:nvPicPr>
        <p:blipFill>
          <a:blip r:embed="rId37">
            <a:alphaModFix/>
          </a:blip>
          <a:stretch>
            <a:fillRect/>
          </a:stretch>
        </p:blipFill>
        <p:spPr>
          <a:xfrm>
            <a:off x="4226369" y="3643774"/>
            <a:ext cx="373250" cy="228920"/>
          </a:xfrm>
          <a:prstGeom prst="rect">
            <a:avLst/>
          </a:prstGeom>
          <a:noFill/>
          <a:ln>
            <a:noFill/>
          </a:ln>
        </p:spPr>
      </p:pic>
      <p:pic>
        <p:nvPicPr>
          <p:cNvPr id="896" name="Google Shape;896;p99"/>
          <p:cNvPicPr preferRelativeResize="0"/>
          <p:nvPr/>
        </p:nvPicPr>
        <p:blipFill>
          <a:blip r:embed="rId38">
            <a:alphaModFix/>
          </a:blip>
          <a:stretch>
            <a:fillRect/>
          </a:stretch>
        </p:blipFill>
        <p:spPr>
          <a:xfrm>
            <a:off x="8693076" y="4242669"/>
            <a:ext cx="399600" cy="374905"/>
          </a:xfrm>
          <a:prstGeom prst="rect">
            <a:avLst/>
          </a:prstGeom>
          <a:noFill/>
          <a:ln>
            <a:noFill/>
          </a:ln>
        </p:spPr>
      </p:pic>
      <p:pic>
        <p:nvPicPr>
          <p:cNvPr id="897" name="Google Shape;897;p99"/>
          <p:cNvPicPr preferRelativeResize="0"/>
          <p:nvPr/>
        </p:nvPicPr>
        <p:blipFill>
          <a:blip r:embed="rId39">
            <a:alphaModFix/>
          </a:blip>
          <a:stretch>
            <a:fillRect/>
          </a:stretch>
        </p:blipFill>
        <p:spPr>
          <a:xfrm>
            <a:off x="7826064" y="3436165"/>
            <a:ext cx="461924" cy="264572"/>
          </a:xfrm>
          <a:prstGeom prst="rect">
            <a:avLst/>
          </a:prstGeom>
          <a:noFill/>
          <a:ln>
            <a:noFill/>
          </a:ln>
        </p:spPr>
      </p:pic>
      <p:pic>
        <p:nvPicPr>
          <p:cNvPr id="898" name="Google Shape;898;p99"/>
          <p:cNvPicPr preferRelativeResize="0"/>
          <p:nvPr/>
        </p:nvPicPr>
        <p:blipFill>
          <a:blip r:embed="rId38">
            <a:alphaModFix/>
          </a:blip>
          <a:stretch>
            <a:fillRect/>
          </a:stretch>
        </p:blipFill>
        <p:spPr>
          <a:xfrm>
            <a:off x="2845112" y="4322593"/>
            <a:ext cx="373250" cy="373250"/>
          </a:xfrm>
          <a:prstGeom prst="rect">
            <a:avLst/>
          </a:prstGeom>
          <a:noFill/>
          <a:ln>
            <a:noFill/>
          </a:ln>
        </p:spPr>
      </p:pic>
      <p:pic>
        <p:nvPicPr>
          <p:cNvPr id="899" name="Google Shape;899;p99"/>
          <p:cNvPicPr preferRelativeResize="0"/>
          <p:nvPr/>
        </p:nvPicPr>
        <p:blipFill rotWithShape="1">
          <a:blip r:embed="rId40">
            <a:alphaModFix/>
          </a:blip>
          <a:srcRect t="21771" b="23880"/>
          <a:stretch/>
        </p:blipFill>
        <p:spPr>
          <a:xfrm>
            <a:off x="14225" y="3405797"/>
            <a:ext cx="548700" cy="182900"/>
          </a:xfrm>
          <a:prstGeom prst="rect">
            <a:avLst/>
          </a:prstGeom>
          <a:noFill/>
          <a:ln>
            <a:noFill/>
          </a:ln>
        </p:spPr>
      </p:pic>
      <p:pic>
        <p:nvPicPr>
          <p:cNvPr id="900" name="Google Shape;900;p99"/>
          <p:cNvPicPr preferRelativeResize="0"/>
          <p:nvPr/>
        </p:nvPicPr>
        <p:blipFill>
          <a:blip r:embed="rId41">
            <a:alphaModFix/>
          </a:blip>
          <a:stretch>
            <a:fillRect/>
          </a:stretch>
        </p:blipFill>
        <p:spPr>
          <a:xfrm>
            <a:off x="77688" y="3743123"/>
            <a:ext cx="548700" cy="182416"/>
          </a:xfrm>
          <a:prstGeom prst="rect">
            <a:avLst/>
          </a:prstGeom>
          <a:noFill/>
          <a:ln>
            <a:noFill/>
          </a:ln>
        </p:spPr>
      </p:pic>
      <p:pic>
        <p:nvPicPr>
          <p:cNvPr id="901" name="Google Shape;901;p99"/>
          <p:cNvPicPr preferRelativeResize="0"/>
          <p:nvPr/>
        </p:nvPicPr>
        <p:blipFill>
          <a:blip r:embed="rId42">
            <a:alphaModFix/>
          </a:blip>
          <a:stretch>
            <a:fillRect/>
          </a:stretch>
        </p:blipFill>
        <p:spPr>
          <a:xfrm>
            <a:off x="6241729" y="3321386"/>
            <a:ext cx="312315" cy="277444"/>
          </a:xfrm>
          <a:prstGeom prst="rect">
            <a:avLst/>
          </a:prstGeom>
          <a:noFill/>
          <a:ln>
            <a:noFill/>
          </a:ln>
        </p:spPr>
      </p:pic>
      <p:pic>
        <p:nvPicPr>
          <p:cNvPr id="902" name="Google Shape;902;p99"/>
          <p:cNvPicPr preferRelativeResize="0"/>
          <p:nvPr/>
        </p:nvPicPr>
        <p:blipFill>
          <a:blip r:embed="rId43">
            <a:alphaModFix/>
          </a:blip>
          <a:stretch>
            <a:fillRect/>
          </a:stretch>
        </p:blipFill>
        <p:spPr>
          <a:xfrm>
            <a:off x="1556828" y="4345669"/>
            <a:ext cx="533312" cy="327099"/>
          </a:xfrm>
          <a:prstGeom prst="rect">
            <a:avLst/>
          </a:prstGeom>
          <a:noFill/>
          <a:ln>
            <a:noFill/>
          </a:ln>
        </p:spPr>
      </p:pic>
      <p:pic>
        <p:nvPicPr>
          <p:cNvPr id="903" name="Google Shape;903;p99" descr="ZenDesk.png"/>
          <p:cNvPicPr preferRelativeResize="0"/>
          <p:nvPr/>
        </p:nvPicPr>
        <p:blipFill>
          <a:blip r:embed="rId44">
            <a:alphaModFix/>
          </a:blip>
          <a:stretch>
            <a:fillRect/>
          </a:stretch>
        </p:blipFill>
        <p:spPr>
          <a:xfrm>
            <a:off x="7190914" y="4411840"/>
            <a:ext cx="245400" cy="194756"/>
          </a:xfrm>
          <a:prstGeom prst="rect">
            <a:avLst/>
          </a:prstGeom>
          <a:noFill/>
          <a:ln>
            <a:noFill/>
          </a:ln>
        </p:spPr>
      </p:pic>
      <p:pic>
        <p:nvPicPr>
          <p:cNvPr id="904" name="Google Shape;904;p99"/>
          <p:cNvPicPr preferRelativeResize="0"/>
          <p:nvPr/>
        </p:nvPicPr>
        <p:blipFill>
          <a:blip r:embed="rId45">
            <a:alphaModFix/>
          </a:blip>
          <a:stretch>
            <a:fillRect/>
          </a:stretch>
        </p:blipFill>
        <p:spPr>
          <a:xfrm>
            <a:off x="4685202" y="3658958"/>
            <a:ext cx="312326" cy="198552"/>
          </a:xfrm>
          <a:prstGeom prst="rect">
            <a:avLst/>
          </a:prstGeom>
          <a:noFill/>
          <a:ln>
            <a:noFill/>
          </a:ln>
        </p:spPr>
      </p:pic>
      <p:pic>
        <p:nvPicPr>
          <p:cNvPr id="905" name="Google Shape;905;p99" descr="pinterest.png"/>
          <p:cNvPicPr preferRelativeResize="0"/>
          <p:nvPr/>
        </p:nvPicPr>
        <p:blipFill>
          <a:blip r:embed="rId46">
            <a:alphaModFix/>
          </a:blip>
          <a:stretch>
            <a:fillRect/>
          </a:stretch>
        </p:blipFill>
        <p:spPr>
          <a:xfrm>
            <a:off x="2061162" y="4006699"/>
            <a:ext cx="617700" cy="247076"/>
          </a:xfrm>
          <a:prstGeom prst="rect">
            <a:avLst/>
          </a:prstGeom>
          <a:noFill/>
          <a:ln>
            <a:noFill/>
          </a:ln>
        </p:spPr>
      </p:pic>
      <p:pic>
        <p:nvPicPr>
          <p:cNvPr id="906" name="Google Shape;906;p99"/>
          <p:cNvPicPr preferRelativeResize="0"/>
          <p:nvPr/>
        </p:nvPicPr>
        <p:blipFill>
          <a:blip r:embed="rId47">
            <a:alphaModFix/>
          </a:blip>
          <a:stretch>
            <a:fillRect/>
          </a:stretch>
        </p:blipFill>
        <p:spPr>
          <a:xfrm>
            <a:off x="7179434" y="3322108"/>
            <a:ext cx="461937" cy="276000"/>
          </a:xfrm>
          <a:prstGeom prst="rect">
            <a:avLst/>
          </a:prstGeom>
          <a:noFill/>
          <a:ln>
            <a:noFill/>
          </a:ln>
        </p:spPr>
      </p:pic>
      <p:pic>
        <p:nvPicPr>
          <p:cNvPr id="907" name="Google Shape;907;p99"/>
          <p:cNvPicPr preferRelativeResize="0"/>
          <p:nvPr/>
        </p:nvPicPr>
        <p:blipFill>
          <a:blip r:embed="rId48">
            <a:alphaModFix/>
          </a:blip>
          <a:stretch>
            <a:fillRect/>
          </a:stretch>
        </p:blipFill>
        <p:spPr>
          <a:xfrm>
            <a:off x="7217291" y="3658339"/>
            <a:ext cx="399600" cy="199789"/>
          </a:xfrm>
          <a:prstGeom prst="rect">
            <a:avLst/>
          </a:prstGeom>
          <a:noFill/>
          <a:ln>
            <a:noFill/>
          </a:ln>
        </p:spPr>
      </p:pic>
      <p:pic>
        <p:nvPicPr>
          <p:cNvPr id="908" name="Google Shape;908;p99"/>
          <p:cNvPicPr preferRelativeResize="0"/>
          <p:nvPr/>
        </p:nvPicPr>
        <p:blipFill rotWithShape="1">
          <a:blip r:embed="rId49">
            <a:alphaModFix/>
          </a:blip>
          <a:srcRect l="8347" r="12375"/>
          <a:stretch/>
        </p:blipFill>
        <p:spPr>
          <a:xfrm>
            <a:off x="6242810" y="4312243"/>
            <a:ext cx="312325" cy="393951"/>
          </a:xfrm>
          <a:prstGeom prst="rect">
            <a:avLst/>
          </a:prstGeom>
          <a:noFill/>
          <a:ln>
            <a:noFill/>
          </a:ln>
        </p:spPr>
      </p:pic>
      <p:pic>
        <p:nvPicPr>
          <p:cNvPr id="909" name="Google Shape;909;p99"/>
          <p:cNvPicPr preferRelativeResize="0"/>
          <p:nvPr/>
        </p:nvPicPr>
        <p:blipFill>
          <a:blip r:embed="rId50">
            <a:alphaModFix/>
          </a:blip>
          <a:stretch>
            <a:fillRect/>
          </a:stretch>
        </p:blipFill>
        <p:spPr>
          <a:xfrm>
            <a:off x="6750324" y="4356554"/>
            <a:ext cx="245400" cy="305329"/>
          </a:xfrm>
          <a:prstGeom prst="rect">
            <a:avLst/>
          </a:prstGeom>
          <a:noFill/>
          <a:ln>
            <a:noFill/>
          </a:ln>
        </p:spPr>
      </p:pic>
      <p:pic>
        <p:nvPicPr>
          <p:cNvPr id="910" name="Google Shape;910;p99"/>
          <p:cNvPicPr preferRelativeResize="0"/>
          <p:nvPr/>
        </p:nvPicPr>
        <p:blipFill>
          <a:blip r:embed="rId51">
            <a:alphaModFix/>
          </a:blip>
          <a:stretch>
            <a:fillRect/>
          </a:stretch>
        </p:blipFill>
        <p:spPr>
          <a:xfrm>
            <a:off x="5568293" y="3655359"/>
            <a:ext cx="205750" cy="205750"/>
          </a:xfrm>
          <a:prstGeom prst="rect">
            <a:avLst/>
          </a:prstGeom>
          <a:noFill/>
          <a:ln>
            <a:noFill/>
          </a:ln>
        </p:spPr>
      </p:pic>
      <p:pic>
        <p:nvPicPr>
          <p:cNvPr id="911" name="Google Shape;911;p99"/>
          <p:cNvPicPr preferRelativeResize="0"/>
          <p:nvPr/>
        </p:nvPicPr>
        <p:blipFill rotWithShape="1">
          <a:blip r:embed="rId9">
            <a:alphaModFix/>
          </a:blip>
          <a:srcRect t="12168" b="11542"/>
          <a:stretch/>
        </p:blipFill>
        <p:spPr>
          <a:xfrm>
            <a:off x="2749832" y="3954037"/>
            <a:ext cx="461925" cy="352400"/>
          </a:xfrm>
          <a:prstGeom prst="rect">
            <a:avLst/>
          </a:prstGeom>
          <a:noFill/>
          <a:ln>
            <a:noFill/>
          </a:ln>
        </p:spPr>
      </p:pic>
      <p:pic>
        <p:nvPicPr>
          <p:cNvPr id="912" name="Google Shape;912;p99"/>
          <p:cNvPicPr preferRelativeResize="0"/>
          <p:nvPr/>
        </p:nvPicPr>
        <p:blipFill rotWithShape="1">
          <a:blip r:embed="rId52">
            <a:alphaModFix/>
          </a:blip>
          <a:srcRect l="11562" t="18391" r="13982" b="20951"/>
          <a:stretch/>
        </p:blipFill>
        <p:spPr>
          <a:xfrm>
            <a:off x="6666939" y="3375871"/>
            <a:ext cx="399600" cy="168474"/>
          </a:xfrm>
          <a:prstGeom prst="rect">
            <a:avLst/>
          </a:prstGeom>
          <a:noFill/>
          <a:ln>
            <a:noFill/>
          </a:ln>
        </p:spPr>
      </p:pic>
      <p:pic>
        <p:nvPicPr>
          <p:cNvPr id="913" name="Google Shape;913;p99"/>
          <p:cNvPicPr preferRelativeResize="0"/>
          <p:nvPr/>
        </p:nvPicPr>
        <p:blipFill>
          <a:blip r:embed="rId53">
            <a:alphaModFix/>
          </a:blip>
          <a:stretch>
            <a:fillRect/>
          </a:stretch>
        </p:blipFill>
        <p:spPr>
          <a:xfrm>
            <a:off x="1985748" y="3703906"/>
            <a:ext cx="533325" cy="260851"/>
          </a:xfrm>
          <a:prstGeom prst="rect">
            <a:avLst/>
          </a:prstGeom>
          <a:noFill/>
          <a:ln>
            <a:noFill/>
          </a:ln>
        </p:spPr>
      </p:pic>
      <p:pic>
        <p:nvPicPr>
          <p:cNvPr id="914" name="Google Shape;914;p99"/>
          <p:cNvPicPr preferRelativeResize="0"/>
          <p:nvPr/>
        </p:nvPicPr>
        <p:blipFill>
          <a:blip r:embed="rId54">
            <a:alphaModFix/>
          </a:blip>
          <a:stretch>
            <a:fillRect/>
          </a:stretch>
        </p:blipFill>
        <p:spPr>
          <a:xfrm>
            <a:off x="1439925" y="3355784"/>
            <a:ext cx="461925" cy="282926"/>
          </a:xfrm>
          <a:prstGeom prst="rect">
            <a:avLst/>
          </a:prstGeom>
          <a:noFill/>
          <a:ln>
            <a:noFill/>
          </a:ln>
        </p:spPr>
      </p:pic>
      <p:pic>
        <p:nvPicPr>
          <p:cNvPr id="915" name="Google Shape;915;p99"/>
          <p:cNvPicPr preferRelativeResize="0"/>
          <p:nvPr/>
        </p:nvPicPr>
        <p:blipFill rotWithShape="1">
          <a:blip r:embed="rId55">
            <a:alphaModFix/>
          </a:blip>
          <a:srcRect t="34485" b="28824"/>
          <a:stretch/>
        </p:blipFill>
        <p:spPr>
          <a:xfrm>
            <a:off x="1350628" y="3741875"/>
            <a:ext cx="504000" cy="184912"/>
          </a:xfrm>
          <a:prstGeom prst="rect">
            <a:avLst/>
          </a:prstGeom>
          <a:noFill/>
          <a:ln>
            <a:noFill/>
          </a:ln>
        </p:spPr>
      </p:pic>
      <p:pic>
        <p:nvPicPr>
          <p:cNvPr id="916" name="Google Shape;916;p99"/>
          <p:cNvPicPr preferRelativeResize="0"/>
          <p:nvPr/>
        </p:nvPicPr>
        <p:blipFill>
          <a:blip r:embed="rId56">
            <a:alphaModFix/>
          </a:blip>
          <a:stretch>
            <a:fillRect/>
          </a:stretch>
        </p:blipFill>
        <p:spPr>
          <a:xfrm>
            <a:off x="5755584" y="3345799"/>
            <a:ext cx="373250" cy="228617"/>
          </a:xfrm>
          <a:prstGeom prst="rect">
            <a:avLst/>
          </a:prstGeom>
          <a:noFill/>
          <a:ln>
            <a:noFill/>
          </a:ln>
        </p:spPr>
      </p:pic>
      <p:pic>
        <p:nvPicPr>
          <p:cNvPr id="917" name="Google Shape;917;p99"/>
          <p:cNvPicPr preferRelativeResize="0"/>
          <p:nvPr/>
        </p:nvPicPr>
        <p:blipFill>
          <a:blip r:embed="rId57">
            <a:alphaModFix/>
          </a:blip>
          <a:stretch>
            <a:fillRect/>
          </a:stretch>
        </p:blipFill>
        <p:spPr>
          <a:xfrm>
            <a:off x="3282728" y="4039903"/>
            <a:ext cx="602225" cy="180668"/>
          </a:xfrm>
          <a:prstGeom prst="rect">
            <a:avLst/>
          </a:prstGeom>
          <a:noFill/>
          <a:ln>
            <a:noFill/>
          </a:ln>
        </p:spPr>
      </p:pic>
      <p:pic>
        <p:nvPicPr>
          <p:cNvPr id="918" name="Google Shape;918;p99"/>
          <p:cNvPicPr preferRelativeResize="0"/>
          <p:nvPr/>
        </p:nvPicPr>
        <p:blipFill rotWithShape="1">
          <a:blip r:embed="rId58">
            <a:alphaModFix/>
          </a:blip>
          <a:srcRect l="7391" t="17084" r="10661" b="20968"/>
          <a:stretch/>
        </p:blipFill>
        <p:spPr>
          <a:xfrm>
            <a:off x="817267" y="4413294"/>
            <a:ext cx="548700" cy="191848"/>
          </a:xfrm>
          <a:prstGeom prst="rect">
            <a:avLst/>
          </a:prstGeom>
          <a:noFill/>
          <a:ln>
            <a:noFill/>
          </a:ln>
        </p:spPr>
      </p:pic>
      <p:pic>
        <p:nvPicPr>
          <p:cNvPr id="919" name="Google Shape;919;p99"/>
          <p:cNvPicPr preferRelativeResize="0"/>
          <p:nvPr/>
        </p:nvPicPr>
        <p:blipFill>
          <a:blip r:embed="rId59">
            <a:alphaModFix/>
          </a:blip>
          <a:stretch>
            <a:fillRect/>
          </a:stretch>
        </p:blipFill>
        <p:spPr>
          <a:xfrm>
            <a:off x="4799730" y="4461952"/>
            <a:ext cx="504000" cy="94534"/>
          </a:xfrm>
          <a:prstGeom prst="rect">
            <a:avLst/>
          </a:prstGeom>
          <a:noFill/>
          <a:ln>
            <a:noFill/>
          </a:ln>
        </p:spPr>
      </p:pic>
      <p:pic>
        <p:nvPicPr>
          <p:cNvPr id="920" name="Google Shape;920;p99"/>
          <p:cNvPicPr preferRelativeResize="0"/>
          <p:nvPr/>
        </p:nvPicPr>
        <p:blipFill>
          <a:blip r:embed="rId60">
            <a:alphaModFix/>
          </a:blip>
          <a:stretch>
            <a:fillRect/>
          </a:stretch>
        </p:blipFill>
        <p:spPr>
          <a:xfrm>
            <a:off x="6478609" y="3699451"/>
            <a:ext cx="653100" cy="117566"/>
          </a:xfrm>
          <a:prstGeom prst="rect">
            <a:avLst/>
          </a:prstGeom>
          <a:noFill/>
          <a:ln>
            <a:noFill/>
          </a:ln>
        </p:spPr>
      </p:pic>
      <p:pic>
        <p:nvPicPr>
          <p:cNvPr id="921" name="Google Shape;921;p99"/>
          <p:cNvPicPr preferRelativeResize="0"/>
          <p:nvPr/>
        </p:nvPicPr>
        <p:blipFill>
          <a:blip r:embed="rId61">
            <a:alphaModFix/>
          </a:blip>
          <a:stretch>
            <a:fillRect/>
          </a:stretch>
        </p:blipFill>
        <p:spPr>
          <a:xfrm>
            <a:off x="77351" y="4077134"/>
            <a:ext cx="718200" cy="106206"/>
          </a:xfrm>
          <a:prstGeom prst="rect">
            <a:avLst/>
          </a:prstGeom>
          <a:noFill/>
          <a:ln>
            <a:noFill/>
          </a:ln>
        </p:spPr>
      </p:pic>
      <p:pic>
        <p:nvPicPr>
          <p:cNvPr id="922" name="Google Shape;922;p99"/>
          <p:cNvPicPr preferRelativeResize="0"/>
          <p:nvPr/>
        </p:nvPicPr>
        <p:blipFill rotWithShape="1">
          <a:blip r:embed="rId62">
            <a:alphaModFix/>
          </a:blip>
          <a:srcRect t="21204" b="18071"/>
          <a:stretch/>
        </p:blipFill>
        <p:spPr>
          <a:xfrm>
            <a:off x="7946601" y="3892937"/>
            <a:ext cx="373250" cy="226658"/>
          </a:xfrm>
          <a:prstGeom prst="rect">
            <a:avLst/>
          </a:prstGeom>
          <a:noFill/>
          <a:ln>
            <a:noFill/>
          </a:ln>
        </p:spPr>
      </p:pic>
      <p:pic>
        <p:nvPicPr>
          <p:cNvPr id="923" name="Google Shape;923;p99"/>
          <p:cNvPicPr preferRelativeResize="0"/>
          <p:nvPr/>
        </p:nvPicPr>
        <p:blipFill rotWithShape="1">
          <a:blip r:embed="rId62">
            <a:alphaModFix/>
          </a:blip>
          <a:srcRect t="21204" b="18071"/>
          <a:stretch/>
        </p:blipFill>
        <p:spPr>
          <a:xfrm>
            <a:off x="866521" y="4008910"/>
            <a:ext cx="399600" cy="242653"/>
          </a:xfrm>
          <a:prstGeom prst="rect">
            <a:avLst/>
          </a:prstGeom>
          <a:noFill/>
          <a:ln>
            <a:noFill/>
          </a:ln>
        </p:spPr>
      </p:pic>
      <p:pic>
        <p:nvPicPr>
          <p:cNvPr id="924" name="Google Shape;924;p99"/>
          <p:cNvPicPr preferRelativeResize="0"/>
          <p:nvPr/>
        </p:nvPicPr>
        <p:blipFill>
          <a:blip r:embed="rId63">
            <a:alphaModFix/>
          </a:blip>
          <a:stretch>
            <a:fillRect/>
          </a:stretch>
        </p:blipFill>
        <p:spPr>
          <a:xfrm>
            <a:off x="3409223" y="4431463"/>
            <a:ext cx="602224" cy="155511"/>
          </a:xfrm>
          <a:prstGeom prst="rect">
            <a:avLst/>
          </a:prstGeom>
          <a:noFill/>
          <a:ln>
            <a:noFill/>
          </a:ln>
        </p:spPr>
      </p:pic>
      <p:pic>
        <p:nvPicPr>
          <p:cNvPr id="925" name="Google Shape;925;p99"/>
          <p:cNvPicPr preferRelativeResize="0"/>
          <p:nvPr/>
        </p:nvPicPr>
        <p:blipFill rotWithShape="1">
          <a:blip r:embed="rId64">
            <a:alphaModFix/>
          </a:blip>
          <a:srcRect l="719" t="24838" r="-720" b="24345"/>
          <a:stretch/>
        </p:blipFill>
        <p:spPr>
          <a:xfrm>
            <a:off x="2555651" y="3403527"/>
            <a:ext cx="602225" cy="187441"/>
          </a:xfrm>
          <a:prstGeom prst="rect">
            <a:avLst/>
          </a:prstGeom>
          <a:noFill/>
          <a:ln>
            <a:noFill/>
          </a:ln>
        </p:spPr>
      </p:pic>
      <p:pic>
        <p:nvPicPr>
          <p:cNvPr id="926" name="Google Shape;926;p99"/>
          <p:cNvPicPr preferRelativeResize="0"/>
          <p:nvPr/>
        </p:nvPicPr>
        <p:blipFill>
          <a:blip r:embed="rId65">
            <a:alphaModFix/>
          </a:blip>
          <a:stretch>
            <a:fillRect/>
          </a:stretch>
        </p:blipFill>
        <p:spPr>
          <a:xfrm>
            <a:off x="5859626" y="3705961"/>
            <a:ext cx="533400" cy="104545"/>
          </a:xfrm>
          <a:prstGeom prst="rect">
            <a:avLst/>
          </a:prstGeom>
          <a:noFill/>
          <a:ln>
            <a:noFill/>
          </a:ln>
        </p:spPr>
      </p:pic>
      <p:pic>
        <p:nvPicPr>
          <p:cNvPr id="927" name="Google Shape;927;p99"/>
          <p:cNvPicPr preferRelativeResize="0"/>
          <p:nvPr/>
        </p:nvPicPr>
        <p:blipFill>
          <a:blip r:embed="rId66">
            <a:alphaModFix/>
          </a:blip>
          <a:stretch>
            <a:fillRect/>
          </a:stretch>
        </p:blipFill>
        <p:spPr>
          <a:xfrm>
            <a:off x="8529713" y="3915022"/>
            <a:ext cx="399600" cy="182488"/>
          </a:xfrm>
          <a:prstGeom prst="rect">
            <a:avLst/>
          </a:prstGeom>
          <a:noFill/>
          <a:ln>
            <a:noFill/>
          </a:ln>
        </p:spPr>
      </p:pic>
      <p:pic>
        <p:nvPicPr>
          <p:cNvPr id="928" name="Google Shape;928;p99"/>
          <p:cNvPicPr preferRelativeResize="0"/>
          <p:nvPr/>
        </p:nvPicPr>
        <p:blipFill rotWithShape="1">
          <a:blip r:embed="rId67">
            <a:alphaModFix/>
          </a:blip>
          <a:srcRect l="24224" t="27039" r="21067" b="26140"/>
          <a:stretch/>
        </p:blipFill>
        <p:spPr>
          <a:xfrm>
            <a:off x="77706" y="4314423"/>
            <a:ext cx="548700" cy="389591"/>
          </a:xfrm>
          <a:prstGeom prst="rect">
            <a:avLst/>
          </a:prstGeom>
          <a:noFill/>
          <a:ln>
            <a:noFill/>
          </a:ln>
        </p:spPr>
      </p:pic>
      <p:pic>
        <p:nvPicPr>
          <p:cNvPr id="929" name="Google Shape;929;p99"/>
          <p:cNvPicPr preferRelativeResize="0"/>
          <p:nvPr/>
        </p:nvPicPr>
        <p:blipFill>
          <a:blip r:embed="rId68">
            <a:alphaModFix/>
          </a:blip>
          <a:stretch>
            <a:fillRect/>
          </a:stretch>
        </p:blipFill>
        <p:spPr>
          <a:xfrm>
            <a:off x="8727150" y="3418966"/>
            <a:ext cx="399600" cy="298970"/>
          </a:xfrm>
          <a:prstGeom prst="rect">
            <a:avLst/>
          </a:prstGeom>
          <a:noFill/>
          <a:ln>
            <a:noFill/>
          </a:ln>
        </p:spPr>
      </p:pic>
      <p:pic>
        <p:nvPicPr>
          <p:cNvPr id="930" name="Google Shape;930;p99"/>
          <p:cNvPicPr preferRelativeResize="0"/>
          <p:nvPr/>
        </p:nvPicPr>
        <p:blipFill>
          <a:blip r:embed="rId69">
            <a:alphaModFix/>
          </a:blip>
          <a:stretch>
            <a:fillRect/>
          </a:stretch>
        </p:blipFill>
        <p:spPr>
          <a:xfrm>
            <a:off x="5498920" y="4406337"/>
            <a:ext cx="548700" cy="205763"/>
          </a:xfrm>
          <a:prstGeom prst="rect">
            <a:avLst/>
          </a:prstGeom>
          <a:noFill/>
          <a:ln>
            <a:noFill/>
          </a:ln>
        </p:spPr>
      </p:pic>
      <p:pic>
        <p:nvPicPr>
          <p:cNvPr id="931" name="Google Shape;931;p99"/>
          <p:cNvPicPr preferRelativeResize="0"/>
          <p:nvPr/>
        </p:nvPicPr>
        <p:blipFill rotWithShape="1">
          <a:blip r:embed="rId70">
            <a:alphaModFix/>
          </a:blip>
          <a:srcRect l="7609" r="9773"/>
          <a:stretch/>
        </p:blipFill>
        <p:spPr>
          <a:xfrm>
            <a:off x="8234725" y="4291764"/>
            <a:ext cx="373250" cy="276716"/>
          </a:xfrm>
          <a:prstGeom prst="rect">
            <a:avLst/>
          </a:prstGeom>
          <a:noFill/>
          <a:ln>
            <a:noFill/>
          </a:ln>
        </p:spPr>
      </p:pic>
      <p:pic>
        <p:nvPicPr>
          <p:cNvPr id="932" name="Google Shape;932;p99"/>
          <p:cNvPicPr preferRelativeResize="0"/>
          <p:nvPr/>
        </p:nvPicPr>
        <p:blipFill rotWithShape="1">
          <a:blip r:embed="rId29">
            <a:alphaModFix/>
          </a:blip>
          <a:srcRect l="15368" t="3747" r="13940" b="7654"/>
          <a:stretch/>
        </p:blipFill>
        <p:spPr>
          <a:xfrm>
            <a:off x="2650193" y="3680943"/>
            <a:ext cx="399600" cy="306777"/>
          </a:xfrm>
          <a:prstGeom prst="rect">
            <a:avLst/>
          </a:prstGeom>
          <a:noFill/>
          <a:ln>
            <a:noFill/>
          </a:ln>
        </p:spPr>
      </p:pic>
      <p:pic>
        <p:nvPicPr>
          <p:cNvPr id="933" name="Google Shape;933;p99" descr="logo_ticketmaster-300x184.png"/>
          <p:cNvPicPr preferRelativeResize="0"/>
          <p:nvPr/>
        </p:nvPicPr>
        <p:blipFill rotWithShape="1">
          <a:blip r:embed="rId71">
            <a:alphaModFix/>
          </a:blip>
          <a:srcRect t="32739" b="33416"/>
          <a:stretch/>
        </p:blipFill>
        <p:spPr>
          <a:xfrm>
            <a:off x="7072527" y="4074887"/>
            <a:ext cx="533400" cy="110700"/>
          </a:xfrm>
          <a:prstGeom prst="rect">
            <a:avLst/>
          </a:prstGeom>
          <a:noFill/>
          <a:ln>
            <a:noFill/>
          </a:ln>
        </p:spPr>
      </p:pic>
      <p:pic>
        <p:nvPicPr>
          <p:cNvPr id="934" name="Google Shape;934;p99"/>
          <p:cNvPicPr preferRelativeResize="0"/>
          <p:nvPr/>
        </p:nvPicPr>
        <p:blipFill rotWithShape="1">
          <a:blip r:embed="rId72">
            <a:alphaModFix/>
          </a:blip>
          <a:srcRect t="24720" b="22783"/>
          <a:stretch/>
        </p:blipFill>
        <p:spPr>
          <a:xfrm>
            <a:off x="4223508" y="4050624"/>
            <a:ext cx="461925" cy="159226"/>
          </a:xfrm>
          <a:prstGeom prst="rect">
            <a:avLst/>
          </a:prstGeom>
          <a:noFill/>
          <a:ln>
            <a:noFill/>
          </a:ln>
        </p:spPr>
      </p:pic>
      <p:pic>
        <p:nvPicPr>
          <p:cNvPr id="935" name="Google Shape;935;p99"/>
          <p:cNvPicPr preferRelativeResize="0"/>
          <p:nvPr/>
        </p:nvPicPr>
        <p:blipFill>
          <a:blip r:embed="rId73">
            <a:alphaModFix/>
          </a:blip>
          <a:stretch>
            <a:fillRect/>
          </a:stretch>
        </p:blipFill>
        <p:spPr>
          <a:xfrm>
            <a:off x="5137831" y="4004052"/>
            <a:ext cx="312325" cy="252369"/>
          </a:xfrm>
          <a:prstGeom prst="rect">
            <a:avLst/>
          </a:prstGeom>
          <a:noFill/>
          <a:ln>
            <a:noFill/>
          </a:ln>
        </p:spPr>
      </p:pic>
      <p:pic>
        <p:nvPicPr>
          <p:cNvPr id="936" name="Google Shape;936;p99"/>
          <p:cNvPicPr preferRelativeResize="0"/>
          <p:nvPr/>
        </p:nvPicPr>
        <p:blipFill>
          <a:blip r:embed="rId74">
            <a:alphaModFix/>
          </a:blip>
          <a:stretch>
            <a:fillRect/>
          </a:stretch>
        </p:blipFill>
        <p:spPr>
          <a:xfrm>
            <a:off x="4755470" y="3969849"/>
            <a:ext cx="312325" cy="320777"/>
          </a:xfrm>
          <a:prstGeom prst="rect">
            <a:avLst/>
          </a:prstGeom>
          <a:noFill/>
          <a:ln>
            <a:noFill/>
          </a:ln>
        </p:spPr>
      </p:pic>
      <p:pic>
        <p:nvPicPr>
          <p:cNvPr id="937" name="Google Shape;937;p99"/>
          <p:cNvPicPr preferRelativeResize="0"/>
          <p:nvPr/>
        </p:nvPicPr>
        <p:blipFill>
          <a:blip r:embed="rId75">
            <a:alphaModFix/>
          </a:blip>
          <a:stretch>
            <a:fillRect/>
          </a:stretch>
        </p:blipFill>
        <p:spPr>
          <a:xfrm>
            <a:off x="5902554" y="4068245"/>
            <a:ext cx="462000" cy="123984"/>
          </a:xfrm>
          <a:prstGeom prst="rect">
            <a:avLst/>
          </a:prstGeom>
          <a:noFill/>
          <a:ln>
            <a:noFill/>
          </a:ln>
        </p:spPr>
      </p:pic>
      <p:pic>
        <p:nvPicPr>
          <p:cNvPr id="938" name="Google Shape;938;p99"/>
          <p:cNvPicPr preferRelativeResize="0"/>
          <p:nvPr/>
        </p:nvPicPr>
        <p:blipFill>
          <a:blip r:embed="rId76">
            <a:alphaModFix/>
          </a:blip>
          <a:stretch>
            <a:fillRect/>
          </a:stretch>
        </p:blipFill>
        <p:spPr>
          <a:xfrm>
            <a:off x="5520193" y="4083188"/>
            <a:ext cx="312325" cy="94098"/>
          </a:xfrm>
          <a:prstGeom prst="rect">
            <a:avLst/>
          </a:prstGeom>
          <a:noFill/>
          <a:ln>
            <a:noFill/>
          </a:ln>
        </p:spPr>
      </p:pic>
      <p:pic>
        <p:nvPicPr>
          <p:cNvPr id="939" name="Google Shape;939;p99"/>
          <p:cNvPicPr preferRelativeResize="0"/>
          <p:nvPr/>
        </p:nvPicPr>
        <p:blipFill>
          <a:blip r:embed="rId77">
            <a:alphaModFix/>
          </a:blip>
          <a:stretch>
            <a:fillRect/>
          </a:stretch>
        </p:blipFill>
        <p:spPr>
          <a:xfrm>
            <a:off x="6434591" y="4064290"/>
            <a:ext cx="567900" cy="131893"/>
          </a:xfrm>
          <a:prstGeom prst="rect">
            <a:avLst/>
          </a:prstGeom>
          <a:noFill/>
          <a:ln>
            <a:noFill/>
          </a:ln>
        </p:spPr>
      </p:pic>
      <p:pic>
        <p:nvPicPr>
          <p:cNvPr id="940" name="Google Shape;940;p99"/>
          <p:cNvPicPr preferRelativeResize="0"/>
          <p:nvPr/>
        </p:nvPicPr>
        <p:blipFill>
          <a:blip r:embed="rId78">
            <a:alphaModFix/>
          </a:blip>
          <a:stretch>
            <a:fillRect/>
          </a:stretch>
        </p:blipFill>
        <p:spPr>
          <a:xfrm>
            <a:off x="6220729" y="2415641"/>
            <a:ext cx="548700" cy="548700"/>
          </a:xfrm>
          <a:prstGeom prst="rect">
            <a:avLst/>
          </a:prstGeom>
          <a:noFill/>
          <a:ln>
            <a:noFill/>
          </a:ln>
        </p:spPr>
      </p:pic>
      <p:pic>
        <p:nvPicPr>
          <p:cNvPr id="941" name="Google Shape;941;p99"/>
          <p:cNvPicPr preferRelativeResize="0"/>
          <p:nvPr/>
        </p:nvPicPr>
        <p:blipFill>
          <a:blip r:embed="rId79">
            <a:alphaModFix/>
          </a:blip>
          <a:stretch>
            <a:fillRect/>
          </a:stretch>
        </p:blipFill>
        <p:spPr>
          <a:xfrm>
            <a:off x="3700359" y="2430644"/>
            <a:ext cx="845700" cy="518693"/>
          </a:xfrm>
          <a:prstGeom prst="rect">
            <a:avLst/>
          </a:prstGeom>
          <a:noFill/>
          <a:ln>
            <a:noFill/>
          </a:ln>
        </p:spPr>
      </p:pic>
      <p:pic>
        <p:nvPicPr>
          <p:cNvPr id="942" name="Google Shape;942;p99"/>
          <p:cNvPicPr preferRelativeResize="0"/>
          <p:nvPr/>
        </p:nvPicPr>
        <p:blipFill>
          <a:blip r:embed="rId80">
            <a:alphaModFix/>
          </a:blip>
          <a:stretch>
            <a:fillRect/>
          </a:stretch>
        </p:blipFill>
        <p:spPr>
          <a:xfrm>
            <a:off x="1990026" y="2423102"/>
            <a:ext cx="714300" cy="533778"/>
          </a:xfrm>
          <a:prstGeom prst="rect">
            <a:avLst/>
          </a:prstGeom>
          <a:noFill/>
          <a:ln>
            <a:noFill/>
          </a:ln>
        </p:spPr>
      </p:pic>
      <p:pic>
        <p:nvPicPr>
          <p:cNvPr id="943" name="Google Shape;943;p99"/>
          <p:cNvPicPr preferRelativeResize="0"/>
          <p:nvPr/>
        </p:nvPicPr>
        <p:blipFill rotWithShape="1">
          <a:blip r:embed="rId70">
            <a:alphaModFix/>
          </a:blip>
          <a:srcRect l="7609" r="9773"/>
          <a:stretch/>
        </p:blipFill>
        <p:spPr>
          <a:xfrm>
            <a:off x="2281001" y="4370860"/>
            <a:ext cx="373250" cy="276716"/>
          </a:xfrm>
          <a:prstGeom prst="rect">
            <a:avLst/>
          </a:prstGeom>
          <a:noFill/>
          <a:ln>
            <a:noFill/>
          </a:ln>
        </p:spPr>
      </p:pic>
      <p:pic>
        <p:nvPicPr>
          <p:cNvPr id="944" name="Google Shape;944;p99"/>
          <p:cNvPicPr preferRelativeResize="0"/>
          <p:nvPr/>
        </p:nvPicPr>
        <p:blipFill>
          <a:blip r:embed="rId81">
            <a:alphaModFix/>
          </a:blip>
          <a:stretch>
            <a:fillRect/>
          </a:stretch>
        </p:blipFill>
        <p:spPr>
          <a:xfrm>
            <a:off x="3284976" y="3399604"/>
            <a:ext cx="635999" cy="195286"/>
          </a:xfrm>
          <a:prstGeom prst="rect">
            <a:avLst/>
          </a:prstGeom>
          <a:noFill/>
          <a:ln>
            <a:noFill/>
          </a:ln>
        </p:spPr>
      </p:pic>
      <p:pic>
        <p:nvPicPr>
          <p:cNvPr id="945" name="Google Shape;945;p99"/>
          <p:cNvPicPr preferRelativeResize="0"/>
          <p:nvPr/>
        </p:nvPicPr>
        <p:blipFill>
          <a:blip r:embed="rId82">
            <a:alphaModFix/>
          </a:blip>
          <a:stretch>
            <a:fillRect/>
          </a:stretch>
        </p:blipFill>
        <p:spPr>
          <a:xfrm>
            <a:off x="4822395" y="3317308"/>
            <a:ext cx="462000" cy="285600"/>
          </a:xfrm>
          <a:prstGeom prst="rect">
            <a:avLst/>
          </a:prstGeom>
          <a:noFill/>
          <a:ln>
            <a:noFill/>
          </a:ln>
        </p:spPr>
      </p:pic>
      <p:pic>
        <p:nvPicPr>
          <p:cNvPr id="946" name="Google Shape;946;p99"/>
          <p:cNvPicPr preferRelativeResize="0"/>
          <p:nvPr/>
        </p:nvPicPr>
        <p:blipFill>
          <a:blip r:embed="rId83">
            <a:alphaModFix/>
          </a:blip>
          <a:stretch>
            <a:fillRect/>
          </a:stretch>
        </p:blipFill>
        <p:spPr>
          <a:xfrm>
            <a:off x="8351407" y="3412289"/>
            <a:ext cx="312325" cy="312325"/>
          </a:xfrm>
          <a:prstGeom prst="rect">
            <a:avLst/>
          </a:prstGeom>
          <a:noFill/>
          <a:ln>
            <a:noFill/>
          </a:ln>
        </p:spPr>
      </p:pic>
      <p:pic>
        <p:nvPicPr>
          <p:cNvPr id="947" name="Google Shape;947;p99"/>
          <p:cNvPicPr preferRelativeResize="0"/>
          <p:nvPr/>
        </p:nvPicPr>
        <p:blipFill rotWithShape="1">
          <a:blip r:embed="rId84">
            <a:alphaModFix/>
          </a:blip>
          <a:srcRect l="9244" t="27474" r="10646" b="28756"/>
          <a:stretch/>
        </p:blipFill>
        <p:spPr>
          <a:xfrm>
            <a:off x="5083111" y="3701894"/>
            <a:ext cx="399599" cy="112679"/>
          </a:xfrm>
          <a:prstGeom prst="rect">
            <a:avLst/>
          </a:prstGeom>
          <a:noFill/>
          <a:ln>
            <a:noFill/>
          </a:ln>
        </p:spPr>
      </p:pic>
      <p:pic>
        <p:nvPicPr>
          <p:cNvPr id="948" name="Google Shape;948;p99"/>
          <p:cNvPicPr preferRelativeResize="0"/>
          <p:nvPr/>
        </p:nvPicPr>
        <p:blipFill rotWithShape="1">
          <a:blip r:embed="rId85">
            <a:alphaModFix/>
          </a:blip>
          <a:srcRect l="8055" t="38613" r="8297" b="39638"/>
          <a:stretch/>
        </p:blipFill>
        <p:spPr>
          <a:xfrm>
            <a:off x="4141600" y="3386281"/>
            <a:ext cx="567900" cy="147653"/>
          </a:xfrm>
          <a:prstGeom prst="rect">
            <a:avLst/>
          </a:prstGeom>
          <a:noFill/>
          <a:ln>
            <a:noFill/>
          </a:ln>
        </p:spPr>
      </p:pic>
      <p:pic>
        <p:nvPicPr>
          <p:cNvPr id="949" name="Google Shape;949;p99"/>
          <p:cNvPicPr preferRelativeResize="0"/>
          <p:nvPr/>
        </p:nvPicPr>
        <p:blipFill rotWithShape="1">
          <a:blip r:embed="rId86">
            <a:alphaModFix/>
          </a:blip>
          <a:srcRect t="30571" b="31190"/>
          <a:stretch/>
        </p:blipFill>
        <p:spPr>
          <a:xfrm>
            <a:off x="3180913" y="3750221"/>
            <a:ext cx="718200" cy="1682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00"/>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en-US">
                <a:solidFill>
                  <a:srgbClr val="000000"/>
                </a:solidFill>
              </a:rPr>
              <a:t>250+</a:t>
            </a:r>
            <a:r>
              <a:rPr lang="en-US" i="0" u="none" strike="noStrike" cap="none">
                <a:solidFill>
                  <a:srgbClr val="000000"/>
                </a:solidFill>
              </a:rPr>
              <a:t>会员且数量不断增长（白银会员，1）</a:t>
            </a:r>
            <a:endParaRPr i="0" u="none" strike="noStrike" cap="none">
              <a:solidFill>
                <a:srgbClr val="000000"/>
              </a:solidFill>
            </a:endParaRPr>
          </a:p>
        </p:txBody>
      </p:sp>
      <p:pic>
        <p:nvPicPr>
          <p:cNvPr id="956" name="Google Shape;956;p100" descr="Codefresh logo.png"/>
          <p:cNvPicPr preferRelativeResize="0"/>
          <p:nvPr/>
        </p:nvPicPr>
        <p:blipFill rotWithShape="1">
          <a:blip r:embed="rId3">
            <a:alphaModFix/>
          </a:blip>
          <a:srcRect l="14101" r="17008"/>
          <a:stretch/>
        </p:blipFill>
        <p:spPr>
          <a:xfrm>
            <a:off x="2577403" y="2492441"/>
            <a:ext cx="501900" cy="374748"/>
          </a:xfrm>
          <a:prstGeom prst="rect">
            <a:avLst/>
          </a:prstGeom>
          <a:noFill/>
          <a:ln>
            <a:noFill/>
          </a:ln>
        </p:spPr>
      </p:pic>
      <p:pic>
        <p:nvPicPr>
          <p:cNvPr id="957" name="Google Shape;957;p100" descr="AMIHAN LOGO-01.png"/>
          <p:cNvPicPr preferRelativeResize="0"/>
          <p:nvPr/>
        </p:nvPicPr>
        <p:blipFill rotWithShape="1">
          <a:blip r:embed="rId4">
            <a:alphaModFix/>
          </a:blip>
          <a:srcRect/>
          <a:stretch/>
        </p:blipFill>
        <p:spPr>
          <a:xfrm>
            <a:off x="4893921" y="867163"/>
            <a:ext cx="364500" cy="509700"/>
          </a:xfrm>
          <a:prstGeom prst="rect">
            <a:avLst/>
          </a:prstGeom>
          <a:noFill/>
          <a:ln>
            <a:noFill/>
          </a:ln>
        </p:spPr>
      </p:pic>
      <p:pic>
        <p:nvPicPr>
          <p:cNvPr id="958" name="Google Shape;958;p100" descr="GFLogo-Scaled.png"/>
          <p:cNvPicPr preferRelativeResize="0"/>
          <p:nvPr/>
        </p:nvPicPr>
        <p:blipFill rotWithShape="1">
          <a:blip r:embed="rId5">
            <a:alphaModFix/>
          </a:blip>
          <a:srcRect t="33308" b="35448"/>
          <a:stretch/>
        </p:blipFill>
        <p:spPr>
          <a:xfrm>
            <a:off x="59857" y="3997171"/>
            <a:ext cx="919200" cy="287100"/>
          </a:xfrm>
          <a:prstGeom prst="rect">
            <a:avLst/>
          </a:prstGeom>
          <a:noFill/>
          <a:ln>
            <a:noFill/>
          </a:ln>
        </p:spPr>
      </p:pic>
      <p:pic>
        <p:nvPicPr>
          <p:cNvPr id="959" name="Google Shape;959;p100" descr="logo_ebay-300x184.png"/>
          <p:cNvPicPr preferRelativeResize="0"/>
          <p:nvPr/>
        </p:nvPicPr>
        <p:blipFill rotWithShape="1">
          <a:blip r:embed="rId6">
            <a:alphaModFix/>
          </a:blip>
          <a:srcRect/>
          <a:stretch/>
        </p:blipFill>
        <p:spPr>
          <a:xfrm>
            <a:off x="1907947" y="3538411"/>
            <a:ext cx="446700" cy="274200"/>
          </a:xfrm>
          <a:prstGeom prst="rect">
            <a:avLst/>
          </a:prstGeom>
          <a:noFill/>
          <a:ln>
            <a:noFill/>
          </a:ln>
        </p:spPr>
      </p:pic>
      <p:pic>
        <p:nvPicPr>
          <p:cNvPr id="960" name="Google Shape;960;p100" descr="logo_goldmansachs-300x184.png"/>
          <p:cNvPicPr preferRelativeResize="0"/>
          <p:nvPr/>
        </p:nvPicPr>
        <p:blipFill rotWithShape="1">
          <a:blip r:embed="rId7">
            <a:alphaModFix/>
          </a:blip>
          <a:srcRect/>
          <a:stretch/>
        </p:blipFill>
        <p:spPr>
          <a:xfrm>
            <a:off x="4380452" y="3972571"/>
            <a:ext cx="548700" cy="336300"/>
          </a:xfrm>
          <a:prstGeom prst="rect">
            <a:avLst/>
          </a:prstGeom>
          <a:noFill/>
          <a:ln>
            <a:noFill/>
          </a:ln>
        </p:spPr>
      </p:pic>
      <p:pic>
        <p:nvPicPr>
          <p:cNvPr id="961" name="Google Shape;961;p100" descr="logo_heptio-300x184.png"/>
          <p:cNvPicPr preferRelativeResize="0"/>
          <p:nvPr/>
        </p:nvPicPr>
        <p:blipFill rotWithShape="1">
          <a:blip r:embed="rId8">
            <a:alphaModFix/>
          </a:blip>
          <a:srcRect/>
          <a:stretch/>
        </p:blipFill>
        <p:spPr>
          <a:xfrm>
            <a:off x="2887705" y="4382396"/>
            <a:ext cx="548700" cy="336300"/>
          </a:xfrm>
          <a:prstGeom prst="rect">
            <a:avLst/>
          </a:prstGeom>
          <a:noFill/>
          <a:ln>
            <a:noFill/>
          </a:ln>
        </p:spPr>
      </p:pic>
      <p:pic>
        <p:nvPicPr>
          <p:cNvPr id="962" name="Google Shape;962;p100"/>
          <p:cNvPicPr preferRelativeResize="0"/>
          <p:nvPr/>
        </p:nvPicPr>
        <p:blipFill rotWithShape="1">
          <a:blip r:embed="rId9">
            <a:alphaModFix/>
          </a:blip>
          <a:srcRect t="19325" b="17395"/>
          <a:stretch/>
        </p:blipFill>
        <p:spPr>
          <a:xfrm>
            <a:off x="6813571" y="987613"/>
            <a:ext cx="704700" cy="268800"/>
          </a:xfrm>
          <a:prstGeom prst="rect">
            <a:avLst/>
          </a:prstGeom>
          <a:noFill/>
          <a:ln>
            <a:noFill/>
          </a:ln>
        </p:spPr>
      </p:pic>
      <p:pic>
        <p:nvPicPr>
          <p:cNvPr id="963" name="Google Shape;963;p100" descr="Aporeto-01.png"/>
          <p:cNvPicPr preferRelativeResize="0"/>
          <p:nvPr/>
        </p:nvPicPr>
        <p:blipFill rotWithShape="1">
          <a:blip r:embed="rId10">
            <a:alphaModFix/>
          </a:blip>
          <a:srcRect/>
          <a:stretch/>
        </p:blipFill>
        <p:spPr>
          <a:xfrm>
            <a:off x="7692091" y="1019863"/>
            <a:ext cx="733500" cy="204300"/>
          </a:xfrm>
          <a:prstGeom prst="rect">
            <a:avLst/>
          </a:prstGeom>
          <a:noFill/>
          <a:ln>
            <a:noFill/>
          </a:ln>
        </p:spPr>
      </p:pic>
      <p:pic>
        <p:nvPicPr>
          <p:cNvPr id="964" name="Google Shape;964;p100"/>
          <p:cNvPicPr preferRelativeResize="0"/>
          <p:nvPr/>
        </p:nvPicPr>
        <p:blipFill rotWithShape="1">
          <a:blip r:embed="rId11">
            <a:alphaModFix/>
          </a:blip>
          <a:srcRect t="21146" b="22222"/>
          <a:stretch/>
        </p:blipFill>
        <p:spPr>
          <a:xfrm>
            <a:off x="1606500" y="2550815"/>
            <a:ext cx="743700" cy="258000"/>
          </a:xfrm>
          <a:prstGeom prst="rect">
            <a:avLst/>
          </a:prstGeom>
          <a:noFill/>
          <a:ln>
            <a:noFill/>
          </a:ln>
        </p:spPr>
      </p:pic>
      <p:pic>
        <p:nvPicPr>
          <p:cNvPr id="965" name="Google Shape;965;p100"/>
          <p:cNvPicPr preferRelativeResize="0"/>
          <p:nvPr/>
        </p:nvPicPr>
        <p:blipFill rotWithShape="1">
          <a:blip r:embed="rId12">
            <a:alphaModFix/>
          </a:blip>
          <a:srcRect/>
          <a:stretch/>
        </p:blipFill>
        <p:spPr>
          <a:xfrm>
            <a:off x="5896664" y="2530565"/>
            <a:ext cx="485700" cy="298500"/>
          </a:xfrm>
          <a:prstGeom prst="rect">
            <a:avLst/>
          </a:prstGeom>
          <a:noFill/>
          <a:ln>
            <a:noFill/>
          </a:ln>
        </p:spPr>
      </p:pic>
      <p:pic>
        <p:nvPicPr>
          <p:cNvPr id="966" name="Google Shape;966;p100"/>
          <p:cNvPicPr preferRelativeResize="0"/>
          <p:nvPr/>
        </p:nvPicPr>
        <p:blipFill rotWithShape="1">
          <a:blip r:embed="rId13">
            <a:alphaModFix/>
          </a:blip>
          <a:srcRect/>
          <a:stretch/>
        </p:blipFill>
        <p:spPr>
          <a:xfrm>
            <a:off x="8443675" y="2481815"/>
            <a:ext cx="645000" cy="396000"/>
          </a:xfrm>
          <a:prstGeom prst="rect">
            <a:avLst/>
          </a:prstGeom>
          <a:noFill/>
          <a:ln>
            <a:noFill/>
          </a:ln>
        </p:spPr>
      </p:pic>
      <p:pic>
        <p:nvPicPr>
          <p:cNvPr id="967" name="Google Shape;967;p100" descr="logo-1.png"/>
          <p:cNvPicPr preferRelativeResize="0"/>
          <p:nvPr/>
        </p:nvPicPr>
        <p:blipFill rotWithShape="1">
          <a:blip r:embed="rId14">
            <a:alphaModFix/>
          </a:blip>
          <a:srcRect/>
          <a:stretch/>
        </p:blipFill>
        <p:spPr>
          <a:xfrm>
            <a:off x="4057937" y="1949209"/>
            <a:ext cx="403200" cy="398100"/>
          </a:xfrm>
          <a:prstGeom prst="rect">
            <a:avLst/>
          </a:prstGeom>
          <a:noFill/>
          <a:ln>
            <a:noFill/>
          </a:ln>
        </p:spPr>
      </p:pic>
      <p:pic>
        <p:nvPicPr>
          <p:cNvPr id="968" name="Google Shape;968;p100"/>
          <p:cNvPicPr preferRelativeResize="0"/>
          <p:nvPr/>
        </p:nvPicPr>
        <p:blipFill rotWithShape="1">
          <a:blip r:embed="rId15">
            <a:alphaModFix/>
          </a:blip>
          <a:srcRect t="24272" b="24508"/>
          <a:stretch/>
        </p:blipFill>
        <p:spPr>
          <a:xfrm>
            <a:off x="1843541" y="1007413"/>
            <a:ext cx="743700" cy="229200"/>
          </a:xfrm>
          <a:prstGeom prst="rect">
            <a:avLst/>
          </a:prstGeom>
          <a:noFill/>
          <a:ln>
            <a:noFill/>
          </a:ln>
        </p:spPr>
      </p:pic>
      <p:pic>
        <p:nvPicPr>
          <p:cNvPr id="969" name="Google Shape;969;p100"/>
          <p:cNvPicPr preferRelativeResize="0"/>
          <p:nvPr/>
        </p:nvPicPr>
        <p:blipFill rotWithShape="1">
          <a:blip r:embed="rId16">
            <a:alphaModFix/>
          </a:blip>
          <a:srcRect l="7679" r="11138"/>
          <a:stretch/>
        </p:blipFill>
        <p:spPr>
          <a:xfrm>
            <a:off x="6189613" y="3486361"/>
            <a:ext cx="501900" cy="378300"/>
          </a:xfrm>
          <a:prstGeom prst="rect">
            <a:avLst/>
          </a:prstGeom>
          <a:noFill/>
          <a:ln>
            <a:noFill/>
          </a:ln>
        </p:spPr>
      </p:pic>
      <p:pic>
        <p:nvPicPr>
          <p:cNvPr id="970" name="Google Shape;970;p100" descr="csm_Logo_Gronau_0c303da688.jpg"/>
          <p:cNvPicPr preferRelativeResize="0"/>
          <p:nvPr/>
        </p:nvPicPr>
        <p:blipFill rotWithShape="1">
          <a:blip r:embed="rId17">
            <a:alphaModFix/>
          </a:blip>
          <a:srcRect t="10459" b="13523"/>
          <a:stretch/>
        </p:blipFill>
        <p:spPr>
          <a:xfrm>
            <a:off x="7873737" y="3942721"/>
            <a:ext cx="540900" cy="396000"/>
          </a:xfrm>
          <a:prstGeom prst="rect">
            <a:avLst/>
          </a:prstGeom>
          <a:noFill/>
          <a:ln>
            <a:noFill/>
          </a:ln>
        </p:spPr>
      </p:pic>
      <p:pic>
        <p:nvPicPr>
          <p:cNvPr id="971" name="Google Shape;971;p100"/>
          <p:cNvPicPr preferRelativeResize="0"/>
          <p:nvPr/>
        </p:nvPicPr>
        <p:blipFill>
          <a:blip r:embed="rId18">
            <a:alphaModFix/>
          </a:blip>
          <a:stretch>
            <a:fillRect/>
          </a:stretch>
        </p:blipFill>
        <p:spPr>
          <a:xfrm>
            <a:off x="1016254" y="1489751"/>
            <a:ext cx="540779" cy="302723"/>
          </a:xfrm>
          <a:prstGeom prst="rect">
            <a:avLst/>
          </a:prstGeom>
          <a:noFill/>
          <a:ln>
            <a:noFill/>
          </a:ln>
        </p:spPr>
      </p:pic>
      <p:pic>
        <p:nvPicPr>
          <p:cNvPr id="972" name="Google Shape;972;p100"/>
          <p:cNvPicPr preferRelativeResize="0"/>
          <p:nvPr/>
        </p:nvPicPr>
        <p:blipFill rotWithShape="1">
          <a:blip r:embed="rId19">
            <a:alphaModFix/>
          </a:blip>
          <a:srcRect l="10375" r="14113"/>
          <a:stretch/>
        </p:blipFill>
        <p:spPr>
          <a:xfrm>
            <a:off x="8704251" y="3025877"/>
            <a:ext cx="414900" cy="336994"/>
          </a:xfrm>
          <a:prstGeom prst="rect">
            <a:avLst/>
          </a:prstGeom>
          <a:noFill/>
          <a:ln>
            <a:noFill/>
          </a:ln>
        </p:spPr>
      </p:pic>
      <p:pic>
        <p:nvPicPr>
          <p:cNvPr id="973" name="Google Shape;973;p100"/>
          <p:cNvPicPr preferRelativeResize="0"/>
          <p:nvPr/>
        </p:nvPicPr>
        <p:blipFill rotWithShape="1">
          <a:blip r:embed="rId20">
            <a:alphaModFix/>
          </a:blip>
          <a:srcRect l="-4624" t="16802" b="16809"/>
          <a:stretch/>
        </p:blipFill>
        <p:spPr>
          <a:xfrm>
            <a:off x="1160660" y="3997981"/>
            <a:ext cx="733500" cy="285481"/>
          </a:xfrm>
          <a:prstGeom prst="rect">
            <a:avLst/>
          </a:prstGeom>
          <a:noFill/>
          <a:ln>
            <a:noFill/>
          </a:ln>
        </p:spPr>
      </p:pic>
      <p:pic>
        <p:nvPicPr>
          <p:cNvPr id="974" name="Google Shape;974;p100"/>
          <p:cNvPicPr preferRelativeResize="0"/>
          <p:nvPr/>
        </p:nvPicPr>
        <p:blipFill>
          <a:blip r:embed="rId21">
            <a:alphaModFix/>
          </a:blip>
          <a:stretch>
            <a:fillRect/>
          </a:stretch>
        </p:blipFill>
        <p:spPr>
          <a:xfrm>
            <a:off x="2075764" y="3974895"/>
            <a:ext cx="540775" cy="331654"/>
          </a:xfrm>
          <a:prstGeom prst="rect">
            <a:avLst/>
          </a:prstGeom>
          <a:noFill/>
          <a:ln>
            <a:noFill/>
          </a:ln>
        </p:spPr>
      </p:pic>
      <p:pic>
        <p:nvPicPr>
          <p:cNvPr id="975" name="Google Shape;975;p100"/>
          <p:cNvPicPr preferRelativeResize="0"/>
          <p:nvPr/>
        </p:nvPicPr>
        <p:blipFill>
          <a:blip r:embed="rId22">
            <a:alphaModFix/>
          </a:blip>
          <a:stretch>
            <a:fillRect/>
          </a:stretch>
        </p:blipFill>
        <p:spPr>
          <a:xfrm>
            <a:off x="8596241" y="3986802"/>
            <a:ext cx="501900" cy="307838"/>
          </a:xfrm>
          <a:prstGeom prst="rect">
            <a:avLst/>
          </a:prstGeom>
          <a:noFill/>
          <a:ln>
            <a:noFill/>
          </a:ln>
        </p:spPr>
      </p:pic>
      <p:pic>
        <p:nvPicPr>
          <p:cNvPr id="976" name="Google Shape;976;p100"/>
          <p:cNvPicPr preferRelativeResize="0"/>
          <p:nvPr/>
        </p:nvPicPr>
        <p:blipFill>
          <a:blip r:embed="rId23">
            <a:alphaModFix/>
          </a:blip>
          <a:stretch>
            <a:fillRect/>
          </a:stretch>
        </p:blipFill>
        <p:spPr>
          <a:xfrm>
            <a:off x="3465448" y="4018780"/>
            <a:ext cx="733400" cy="243884"/>
          </a:xfrm>
          <a:prstGeom prst="rect">
            <a:avLst/>
          </a:prstGeom>
          <a:noFill/>
          <a:ln>
            <a:noFill/>
          </a:ln>
        </p:spPr>
      </p:pic>
      <p:pic>
        <p:nvPicPr>
          <p:cNvPr id="977" name="Google Shape;977;p100"/>
          <p:cNvPicPr preferRelativeResize="0"/>
          <p:nvPr/>
        </p:nvPicPr>
        <p:blipFill>
          <a:blip r:embed="rId24">
            <a:alphaModFix/>
          </a:blip>
          <a:stretch>
            <a:fillRect/>
          </a:stretch>
        </p:blipFill>
        <p:spPr>
          <a:xfrm>
            <a:off x="2798143" y="3924295"/>
            <a:ext cx="485702" cy="432853"/>
          </a:xfrm>
          <a:prstGeom prst="rect">
            <a:avLst/>
          </a:prstGeom>
          <a:noFill/>
          <a:ln>
            <a:noFill/>
          </a:ln>
        </p:spPr>
      </p:pic>
      <p:pic>
        <p:nvPicPr>
          <p:cNvPr id="978" name="Google Shape;978;p100"/>
          <p:cNvPicPr preferRelativeResize="0"/>
          <p:nvPr/>
        </p:nvPicPr>
        <p:blipFill>
          <a:blip r:embed="rId25">
            <a:alphaModFix/>
          </a:blip>
          <a:stretch>
            <a:fillRect/>
          </a:stretch>
        </p:blipFill>
        <p:spPr>
          <a:xfrm>
            <a:off x="89144" y="4330960"/>
            <a:ext cx="614825" cy="439171"/>
          </a:xfrm>
          <a:prstGeom prst="rect">
            <a:avLst/>
          </a:prstGeom>
          <a:noFill/>
          <a:ln>
            <a:noFill/>
          </a:ln>
        </p:spPr>
      </p:pic>
      <p:pic>
        <p:nvPicPr>
          <p:cNvPr id="979" name="Google Shape;979;p100" descr="CV-logo-stacked.png"/>
          <p:cNvPicPr preferRelativeResize="0"/>
          <p:nvPr/>
        </p:nvPicPr>
        <p:blipFill>
          <a:blip r:embed="rId26">
            <a:alphaModFix/>
          </a:blip>
          <a:stretch>
            <a:fillRect/>
          </a:stretch>
        </p:blipFill>
        <p:spPr>
          <a:xfrm>
            <a:off x="830596" y="2466347"/>
            <a:ext cx="548700" cy="426937"/>
          </a:xfrm>
          <a:prstGeom prst="rect">
            <a:avLst/>
          </a:prstGeom>
          <a:noFill/>
          <a:ln>
            <a:noFill/>
          </a:ln>
        </p:spPr>
      </p:pic>
      <p:pic>
        <p:nvPicPr>
          <p:cNvPr id="980" name="Google Shape;980;p100" descr="logo-name-vertical.png"/>
          <p:cNvPicPr preferRelativeResize="0"/>
          <p:nvPr/>
        </p:nvPicPr>
        <p:blipFill>
          <a:blip r:embed="rId27">
            <a:alphaModFix/>
          </a:blip>
          <a:stretch>
            <a:fillRect/>
          </a:stretch>
        </p:blipFill>
        <p:spPr>
          <a:xfrm>
            <a:off x="6259830" y="3986794"/>
            <a:ext cx="614700" cy="307854"/>
          </a:xfrm>
          <a:prstGeom prst="rect">
            <a:avLst/>
          </a:prstGeom>
          <a:noFill/>
          <a:ln>
            <a:noFill/>
          </a:ln>
        </p:spPr>
      </p:pic>
      <p:pic>
        <p:nvPicPr>
          <p:cNvPr id="981" name="Google Shape;981;p100" descr="grafana_labs_logo.png"/>
          <p:cNvPicPr preferRelativeResize="0"/>
          <p:nvPr/>
        </p:nvPicPr>
        <p:blipFill>
          <a:blip r:embed="rId28">
            <a:alphaModFix/>
          </a:blip>
          <a:stretch>
            <a:fillRect/>
          </a:stretch>
        </p:blipFill>
        <p:spPr>
          <a:xfrm>
            <a:off x="5110756" y="4060922"/>
            <a:ext cx="967470" cy="159600"/>
          </a:xfrm>
          <a:prstGeom prst="rect">
            <a:avLst/>
          </a:prstGeom>
          <a:noFill/>
          <a:ln>
            <a:noFill/>
          </a:ln>
        </p:spPr>
      </p:pic>
      <p:pic>
        <p:nvPicPr>
          <p:cNvPr id="982" name="Google Shape;982;p100"/>
          <p:cNvPicPr preferRelativeResize="0"/>
          <p:nvPr/>
        </p:nvPicPr>
        <p:blipFill>
          <a:blip r:embed="rId29">
            <a:alphaModFix/>
          </a:blip>
          <a:stretch>
            <a:fillRect/>
          </a:stretch>
        </p:blipFill>
        <p:spPr>
          <a:xfrm>
            <a:off x="59862" y="1544707"/>
            <a:ext cx="819067" cy="192811"/>
          </a:xfrm>
          <a:prstGeom prst="rect">
            <a:avLst/>
          </a:prstGeom>
          <a:noFill/>
          <a:ln>
            <a:noFill/>
          </a:ln>
        </p:spPr>
      </p:pic>
      <p:pic>
        <p:nvPicPr>
          <p:cNvPr id="983" name="Google Shape;983;p100" descr="unnamed.png"/>
          <p:cNvPicPr preferRelativeResize="0"/>
          <p:nvPr/>
        </p:nvPicPr>
        <p:blipFill>
          <a:blip r:embed="rId30">
            <a:alphaModFix/>
          </a:blip>
          <a:stretch>
            <a:fillRect/>
          </a:stretch>
        </p:blipFill>
        <p:spPr>
          <a:xfrm>
            <a:off x="3678727" y="4433267"/>
            <a:ext cx="540774" cy="234556"/>
          </a:xfrm>
          <a:prstGeom prst="rect">
            <a:avLst/>
          </a:prstGeom>
          <a:noFill/>
          <a:ln>
            <a:noFill/>
          </a:ln>
        </p:spPr>
      </p:pic>
      <p:pic>
        <p:nvPicPr>
          <p:cNvPr id="984" name="Google Shape;984;p100" descr="Pasted image at 2017_11_14 03_28 PM.png"/>
          <p:cNvPicPr preferRelativeResize="0"/>
          <p:nvPr/>
        </p:nvPicPr>
        <p:blipFill rotWithShape="1">
          <a:blip r:embed="rId31">
            <a:alphaModFix/>
          </a:blip>
          <a:srcRect l="26841" r="24531"/>
          <a:stretch/>
        </p:blipFill>
        <p:spPr>
          <a:xfrm>
            <a:off x="824609" y="3006999"/>
            <a:ext cx="364452" cy="374749"/>
          </a:xfrm>
          <a:prstGeom prst="rect">
            <a:avLst/>
          </a:prstGeom>
          <a:noFill/>
          <a:ln>
            <a:noFill/>
          </a:ln>
        </p:spPr>
      </p:pic>
      <p:pic>
        <p:nvPicPr>
          <p:cNvPr id="985" name="Google Shape;985;p100" descr="Datawire.png"/>
          <p:cNvPicPr preferRelativeResize="0"/>
          <p:nvPr/>
        </p:nvPicPr>
        <p:blipFill>
          <a:blip r:embed="rId32">
            <a:alphaModFix/>
          </a:blip>
          <a:stretch>
            <a:fillRect/>
          </a:stretch>
        </p:blipFill>
        <p:spPr>
          <a:xfrm>
            <a:off x="1416121" y="3039279"/>
            <a:ext cx="919200" cy="310189"/>
          </a:xfrm>
          <a:prstGeom prst="rect">
            <a:avLst/>
          </a:prstGeom>
          <a:noFill/>
          <a:ln>
            <a:noFill/>
          </a:ln>
        </p:spPr>
      </p:pic>
      <p:pic>
        <p:nvPicPr>
          <p:cNvPr id="986" name="Google Shape;986;p100"/>
          <p:cNvPicPr preferRelativeResize="0"/>
          <p:nvPr/>
        </p:nvPicPr>
        <p:blipFill>
          <a:blip r:embed="rId33">
            <a:alphaModFix/>
          </a:blip>
          <a:stretch>
            <a:fillRect/>
          </a:stretch>
        </p:blipFill>
        <p:spPr>
          <a:xfrm>
            <a:off x="8734473" y="3511725"/>
            <a:ext cx="364450" cy="327571"/>
          </a:xfrm>
          <a:prstGeom prst="rect">
            <a:avLst/>
          </a:prstGeom>
          <a:noFill/>
          <a:ln>
            <a:noFill/>
          </a:ln>
        </p:spPr>
      </p:pic>
      <p:pic>
        <p:nvPicPr>
          <p:cNvPr id="987" name="Google Shape;987;p100"/>
          <p:cNvPicPr preferRelativeResize="0"/>
          <p:nvPr/>
        </p:nvPicPr>
        <p:blipFill>
          <a:blip r:embed="rId34">
            <a:alphaModFix/>
          </a:blip>
          <a:stretch>
            <a:fillRect/>
          </a:stretch>
        </p:blipFill>
        <p:spPr>
          <a:xfrm>
            <a:off x="1635412" y="4368321"/>
            <a:ext cx="364450" cy="364450"/>
          </a:xfrm>
          <a:prstGeom prst="rect">
            <a:avLst/>
          </a:prstGeom>
          <a:noFill/>
          <a:ln>
            <a:noFill/>
          </a:ln>
        </p:spPr>
      </p:pic>
      <p:pic>
        <p:nvPicPr>
          <p:cNvPr id="988" name="Google Shape;988;p100"/>
          <p:cNvPicPr preferRelativeResize="0"/>
          <p:nvPr/>
        </p:nvPicPr>
        <p:blipFill>
          <a:blip r:embed="rId35">
            <a:alphaModFix/>
          </a:blip>
          <a:stretch>
            <a:fillRect/>
          </a:stretch>
        </p:blipFill>
        <p:spPr>
          <a:xfrm>
            <a:off x="6609568" y="2594960"/>
            <a:ext cx="743700" cy="169710"/>
          </a:xfrm>
          <a:prstGeom prst="rect">
            <a:avLst/>
          </a:prstGeom>
          <a:noFill/>
          <a:ln>
            <a:noFill/>
          </a:ln>
        </p:spPr>
      </p:pic>
      <p:pic>
        <p:nvPicPr>
          <p:cNvPr id="989" name="Google Shape;989;p100"/>
          <p:cNvPicPr preferRelativeResize="0"/>
          <p:nvPr/>
        </p:nvPicPr>
        <p:blipFill>
          <a:blip r:embed="rId36">
            <a:alphaModFix/>
          </a:blip>
          <a:stretch>
            <a:fillRect/>
          </a:stretch>
        </p:blipFill>
        <p:spPr>
          <a:xfrm>
            <a:off x="6917166" y="3452110"/>
            <a:ext cx="446801" cy="446800"/>
          </a:xfrm>
          <a:prstGeom prst="rect">
            <a:avLst/>
          </a:prstGeom>
          <a:noFill/>
          <a:ln>
            <a:noFill/>
          </a:ln>
        </p:spPr>
      </p:pic>
      <p:pic>
        <p:nvPicPr>
          <p:cNvPr id="990" name="Google Shape;990;p100"/>
          <p:cNvPicPr preferRelativeResize="0"/>
          <p:nvPr/>
        </p:nvPicPr>
        <p:blipFill>
          <a:blip r:embed="rId37">
            <a:alphaModFix/>
          </a:blip>
          <a:stretch>
            <a:fillRect/>
          </a:stretch>
        </p:blipFill>
        <p:spPr>
          <a:xfrm>
            <a:off x="4850386" y="2599852"/>
            <a:ext cx="819075" cy="159925"/>
          </a:xfrm>
          <a:prstGeom prst="rect">
            <a:avLst/>
          </a:prstGeom>
          <a:noFill/>
          <a:ln>
            <a:noFill/>
          </a:ln>
        </p:spPr>
      </p:pic>
      <p:pic>
        <p:nvPicPr>
          <p:cNvPr id="991" name="Google Shape;991;p100"/>
          <p:cNvPicPr preferRelativeResize="0"/>
          <p:nvPr/>
        </p:nvPicPr>
        <p:blipFill>
          <a:blip r:embed="rId38">
            <a:alphaModFix/>
          </a:blip>
          <a:stretch>
            <a:fillRect/>
          </a:stretch>
        </p:blipFill>
        <p:spPr>
          <a:xfrm>
            <a:off x="7017687" y="1966009"/>
            <a:ext cx="364500" cy="364500"/>
          </a:xfrm>
          <a:prstGeom prst="rect">
            <a:avLst/>
          </a:prstGeom>
          <a:noFill/>
          <a:ln>
            <a:noFill/>
          </a:ln>
        </p:spPr>
      </p:pic>
      <p:pic>
        <p:nvPicPr>
          <p:cNvPr id="992" name="Google Shape;992;p100"/>
          <p:cNvPicPr preferRelativeResize="0"/>
          <p:nvPr/>
        </p:nvPicPr>
        <p:blipFill>
          <a:blip r:embed="rId39">
            <a:alphaModFix/>
          </a:blip>
          <a:stretch>
            <a:fillRect/>
          </a:stretch>
        </p:blipFill>
        <p:spPr>
          <a:xfrm>
            <a:off x="3420581" y="1010225"/>
            <a:ext cx="710800" cy="223577"/>
          </a:xfrm>
          <a:prstGeom prst="rect">
            <a:avLst/>
          </a:prstGeom>
          <a:noFill/>
          <a:ln>
            <a:noFill/>
          </a:ln>
        </p:spPr>
      </p:pic>
      <p:pic>
        <p:nvPicPr>
          <p:cNvPr id="993" name="Google Shape;993;p100"/>
          <p:cNvPicPr preferRelativeResize="0"/>
          <p:nvPr/>
        </p:nvPicPr>
        <p:blipFill>
          <a:blip r:embed="rId40">
            <a:alphaModFix/>
          </a:blip>
          <a:stretch>
            <a:fillRect/>
          </a:stretch>
        </p:blipFill>
        <p:spPr>
          <a:xfrm>
            <a:off x="8328537" y="2042953"/>
            <a:ext cx="743700" cy="210612"/>
          </a:xfrm>
          <a:prstGeom prst="rect">
            <a:avLst/>
          </a:prstGeom>
          <a:noFill/>
          <a:ln>
            <a:noFill/>
          </a:ln>
        </p:spPr>
      </p:pic>
      <p:pic>
        <p:nvPicPr>
          <p:cNvPr id="994" name="Google Shape;994;p100"/>
          <p:cNvPicPr preferRelativeResize="0"/>
          <p:nvPr/>
        </p:nvPicPr>
        <p:blipFill>
          <a:blip r:embed="rId41">
            <a:alphaModFix/>
          </a:blip>
          <a:stretch>
            <a:fillRect/>
          </a:stretch>
        </p:blipFill>
        <p:spPr>
          <a:xfrm>
            <a:off x="999521" y="920276"/>
            <a:ext cx="670200" cy="403475"/>
          </a:xfrm>
          <a:prstGeom prst="rect">
            <a:avLst/>
          </a:prstGeom>
          <a:noFill/>
          <a:ln>
            <a:noFill/>
          </a:ln>
        </p:spPr>
      </p:pic>
      <p:pic>
        <p:nvPicPr>
          <p:cNvPr id="995" name="Google Shape;995;p100"/>
          <p:cNvPicPr preferRelativeResize="0"/>
          <p:nvPr/>
        </p:nvPicPr>
        <p:blipFill>
          <a:blip r:embed="rId42">
            <a:alphaModFix/>
          </a:blip>
          <a:stretch>
            <a:fillRect/>
          </a:stretch>
        </p:blipFill>
        <p:spPr>
          <a:xfrm>
            <a:off x="7589620" y="3588183"/>
            <a:ext cx="919200" cy="174655"/>
          </a:xfrm>
          <a:prstGeom prst="rect">
            <a:avLst/>
          </a:prstGeom>
          <a:noFill/>
          <a:ln>
            <a:noFill/>
          </a:ln>
        </p:spPr>
      </p:pic>
      <p:pic>
        <p:nvPicPr>
          <p:cNvPr id="996" name="Google Shape;996;p100"/>
          <p:cNvPicPr preferRelativeResize="0"/>
          <p:nvPr/>
        </p:nvPicPr>
        <p:blipFill>
          <a:blip r:embed="rId43">
            <a:alphaModFix/>
          </a:blip>
          <a:stretch>
            <a:fillRect/>
          </a:stretch>
        </p:blipFill>
        <p:spPr>
          <a:xfrm>
            <a:off x="3306507" y="2514203"/>
            <a:ext cx="540775" cy="331225"/>
          </a:xfrm>
          <a:prstGeom prst="rect">
            <a:avLst/>
          </a:prstGeom>
          <a:noFill/>
          <a:ln>
            <a:noFill/>
          </a:ln>
        </p:spPr>
      </p:pic>
      <p:pic>
        <p:nvPicPr>
          <p:cNvPr id="997" name="Google Shape;997;p100"/>
          <p:cNvPicPr preferRelativeResize="0"/>
          <p:nvPr/>
        </p:nvPicPr>
        <p:blipFill rotWithShape="1">
          <a:blip r:embed="rId44">
            <a:alphaModFix/>
          </a:blip>
          <a:srcRect t="34485" b="28824"/>
          <a:stretch/>
        </p:blipFill>
        <p:spPr>
          <a:xfrm>
            <a:off x="5447844" y="4421264"/>
            <a:ext cx="704700" cy="258563"/>
          </a:xfrm>
          <a:prstGeom prst="rect">
            <a:avLst/>
          </a:prstGeom>
          <a:noFill/>
          <a:ln>
            <a:noFill/>
          </a:ln>
        </p:spPr>
      </p:pic>
      <p:pic>
        <p:nvPicPr>
          <p:cNvPr id="998" name="Google Shape;998;p100"/>
          <p:cNvPicPr preferRelativeResize="0"/>
          <p:nvPr/>
        </p:nvPicPr>
        <p:blipFill>
          <a:blip r:embed="rId45">
            <a:alphaModFix/>
          </a:blip>
          <a:stretch>
            <a:fillRect/>
          </a:stretch>
        </p:blipFill>
        <p:spPr>
          <a:xfrm>
            <a:off x="7580472" y="2485037"/>
            <a:ext cx="636000" cy="389556"/>
          </a:xfrm>
          <a:prstGeom prst="rect">
            <a:avLst/>
          </a:prstGeom>
          <a:noFill/>
          <a:ln>
            <a:noFill/>
          </a:ln>
        </p:spPr>
      </p:pic>
      <p:pic>
        <p:nvPicPr>
          <p:cNvPr id="999" name="Google Shape;999;p100"/>
          <p:cNvPicPr preferRelativeResize="0"/>
          <p:nvPr/>
        </p:nvPicPr>
        <p:blipFill rotWithShape="1">
          <a:blip r:embed="rId46">
            <a:alphaModFix/>
          </a:blip>
          <a:srcRect/>
          <a:stretch/>
        </p:blipFill>
        <p:spPr>
          <a:xfrm>
            <a:off x="6394866" y="4355696"/>
            <a:ext cx="636000" cy="389700"/>
          </a:xfrm>
          <a:prstGeom prst="rect">
            <a:avLst/>
          </a:prstGeom>
          <a:noFill/>
          <a:ln>
            <a:noFill/>
          </a:ln>
        </p:spPr>
      </p:pic>
      <p:pic>
        <p:nvPicPr>
          <p:cNvPr id="1000" name="Google Shape;1000;p100" descr="unnamed.png"/>
          <p:cNvPicPr preferRelativeResize="0"/>
          <p:nvPr/>
        </p:nvPicPr>
        <p:blipFill>
          <a:blip r:embed="rId47">
            <a:alphaModFix/>
          </a:blip>
          <a:stretch>
            <a:fillRect/>
          </a:stretch>
        </p:blipFill>
        <p:spPr>
          <a:xfrm>
            <a:off x="7273187" y="4455199"/>
            <a:ext cx="794400" cy="190692"/>
          </a:xfrm>
          <a:prstGeom prst="rect">
            <a:avLst/>
          </a:prstGeom>
          <a:noFill/>
          <a:ln>
            <a:noFill/>
          </a:ln>
        </p:spPr>
      </p:pic>
      <p:pic>
        <p:nvPicPr>
          <p:cNvPr id="1001" name="Google Shape;1001;p100"/>
          <p:cNvPicPr preferRelativeResize="0"/>
          <p:nvPr/>
        </p:nvPicPr>
        <p:blipFill>
          <a:blip r:embed="rId48">
            <a:alphaModFix/>
          </a:blip>
          <a:stretch>
            <a:fillRect/>
          </a:stretch>
        </p:blipFill>
        <p:spPr>
          <a:xfrm>
            <a:off x="4305201" y="920112"/>
            <a:ext cx="414900" cy="403802"/>
          </a:xfrm>
          <a:prstGeom prst="rect">
            <a:avLst/>
          </a:prstGeom>
          <a:noFill/>
          <a:ln>
            <a:noFill/>
          </a:ln>
        </p:spPr>
      </p:pic>
      <p:pic>
        <p:nvPicPr>
          <p:cNvPr id="1002" name="Google Shape;1002;p100"/>
          <p:cNvPicPr preferRelativeResize="0"/>
          <p:nvPr/>
        </p:nvPicPr>
        <p:blipFill>
          <a:blip r:embed="rId49">
            <a:alphaModFix/>
          </a:blip>
          <a:stretch>
            <a:fillRect/>
          </a:stretch>
        </p:blipFill>
        <p:spPr>
          <a:xfrm>
            <a:off x="54692" y="2515213"/>
            <a:ext cx="548700" cy="329204"/>
          </a:xfrm>
          <a:prstGeom prst="rect">
            <a:avLst/>
          </a:prstGeom>
          <a:noFill/>
          <a:ln>
            <a:noFill/>
          </a:ln>
        </p:spPr>
      </p:pic>
      <p:pic>
        <p:nvPicPr>
          <p:cNvPr id="1003" name="Google Shape;1003;p100"/>
          <p:cNvPicPr preferRelativeResize="0"/>
          <p:nvPr/>
        </p:nvPicPr>
        <p:blipFill>
          <a:blip r:embed="rId50">
            <a:alphaModFix/>
          </a:blip>
          <a:stretch>
            <a:fillRect/>
          </a:stretch>
        </p:blipFill>
        <p:spPr>
          <a:xfrm>
            <a:off x="4461823" y="4459067"/>
            <a:ext cx="743700" cy="182957"/>
          </a:xfrm>
          <a:prstGeom prst="rect">
            <a:avLst/>
          </a:prstGeom>
          <a:noFill/>
          <a:ln>
            <a:noFill/>
          </a:ln>
        </p:spPr>
      </p:pic>
      <p:pic>
        <p:nvPicPr>
          <p:cNvPr id="1004" name="Google Shape;1004;p100"/>
          <p:cNvPicPr preferRelativeResize="0"/>
          <p:nvPr/>
        </p:nvPicPr>
        <p:blipFill rotWithShape="1">
          <a:blip r:embed="rId51">
            <a:alphaModFix/>
          </a:blip>
          <a:srcRect l="719" t="24838" r="-720" b="24345"/>
          <a:stretch/>
        </p:blipFill>
        <p:spPr>
          <a:xfrm>
            <a:off x="3192642" y="3108985"/>
            <a:ext cx="548700" cy="170778"/>
          </a:xfrm>
          <a:prstGeom prst="rect">
            <a:avLst/>
          </a:prstGeom>
          <a:noFill/>
          <a:ln>
            <a:noFill/>
          </a:ln>
        </p:spPr>
      </p:pic>
      <p:pic>
        <p:nvPicPr>
          <p:cNvPr id="1005" name="Google Shape;1005;p100"/>
          <p:cNvPicPr preferRelativeResize="0"/>
          <p:nvPr/>
        </p:nvPicPr>
        <p:blipFill rotWithShape="1">
          <a:blip r:embed="rId52">
            <a:alphaModFix/>
          </a:blip>
          <a:srcRect l="13806" t="29569" r="11721" b="29594"/>
          <a:stretch/>
        </p:blipFill>
        <p:spPr>
          <a:xfrm>
            <a:off x="92300" y="996344"/>
            <a:ext cx="733401" cy="251339"/>
          </a:xfrm>
          <a:prstGeom prst="rect">
            <a:avLst/>
          </a:prstGeom>
          <a:noFill/>
          <a:ln>
            <a:noFill/>
          </a:ln>
        </p:spPr>
      </p:pic>
      <p:pic>
        <p:nvPicPr>
          <p:cNvPr id="1006" name="Google Shape;1006;p100"/>
          <p:cNvPicPr preferRelativeResize="0"/>
          <p:nvPr/>
        </p:nvPicPr>
        <p:blipFill rotWithShape="1">
          <a:blip r:embed="rId53">
            <a:alphaModFix/>
          </a:blip>
          <a:srcRect l="12826" t="11128" r="11456" b="15369"/>
          <a:stretch/>
        </p:blipFill>
        <p:spPr>
          <a:xfrm>
            <a:off x="946291" y="4333668"/>
            <a:ext cx="446800" cy="433756"/>
          </a:xfrm>
          <a:prstGeom prst="rect">
            <a:avLst/>
          </a:prstGeom>
          <a:noFill/>
          <a:ln>
            <a:noFill/>
          </a:ln>
        </p:spPr>
      </p:pic>
      <p:pic>
        <p:nvPicPr>
          <p:cNvPr id="1007" name="Google Shape;1007;p100"/>
          <p:cNvPicPr preferRelativeResize="0"/>
          <p:nvPr/>
        </p:nvPicPr>
        <p:blipFill>
          <a:blip r:embed="rId54">
            <a:alphaModFix/>
          </a:blip>
          <a:stretch>
            <a:fillRect/>
          </a:stretch>
        </p:blipFill>
        <p:spPr>
          <a:xfrm>
            <a:off x="2761061" y="922869"/>
            <a:ext cx="485700" cy="398288"/>
          </a:xfrm>
          <a:prstGeom prst="rect">
            <a:avLst/>
          </a:prstGeom>
          <a:noFill/>
          <a:ln>
            <a:noFill/>
          </a:ln>
        </p:spPr>
      </p:pic>
      <p:pic>
        <p:nvPicPr>
          <p:cNvPr id="1008" name="Google Shape;1008;p100" descr="C1_Core_NG_RGB_R-01.png"/>
          <p:cNvPicPr preferRelativeResize="0"/>
          <p:nvPr/>
        </p:nvPicPr>
        <p:blipFill rotWithShape="1">
          <a:blip r:embed="rId55">
            <a:alphaModFix/>
          </a:blip>
          <a:srcRect l="22959" t="32122" r="20711" b="32410"/>
          <a:stretch/>
        </p:blipFill>
        <p:spPr>
          <a:xfrm>
            <a:off x="2422837" y="1974559"/>
            <a:ext cx="614700" cy="347400"/>
          </a:xfrm>
          <a:prstGeom prst="rect">
            <a:avLst/>
          </a:prstGeom>
          <a:noFill/>
          <a:ln>
            <a:noFill/>
          </a:ln>
        </p:spPr>
      </p:pic>
      <p:pic>
        <p:nvPicPr>
          <p:cNvPr id="1009" name="Google Shape;1009;p100"/>
          <p:cNvPicPr preferRelativeResize="0"/>
          <p:nvPr/>
        </p:nvPicPr>
        <p:blipFill rotWithShape="1">
          <a:blip r:embed="rId56">
            <a:alphaModFix/>
          </a:blip>
          <a:srcRect/>
          <a:stretch/>
        </p:blipFill>
        <p:spPr>
          <a:xfrm>
            <a:off x="2495581" y="1492312"/>
            <a:ext cx="485700" cy="297600"/>
          </a:xfrm>
          <a:prstGeom prst="rect">
            <a:avLst/>
          </a:prstGeom>
          <a:noFill/>
          <a:ln>
            <a:noFill/>
          </a:ln>
        </p:spPr>
      </p:pic>
      <p:pic>
        <p:nvPicPr>
          <p:cNvPr id="1010" name="Google Shape;1010;p100"/>
          <p:cNvPicPr preferRelativeResize="0"/>
          <p:nvPr/>
        </p:nvPicPr>
        <p:blipFill>
          <a:blip r:embed="rId57">
            <a:alphaModFix/>
          </a:blip>
          <a:stretch>
            <a:fillRect/>
          </a:stretch>
        </p:blipFill>
        <p:spPr>
          <a:xfrm>
            <a:off x="7818374" y="1556488"/>
            <a:ext cx="733500" cy="169248"/>
          </a:xfrm>
          <a:prstGeom prst="rect">
            <a:avLst/>
          </a:prstGeom>
          <a:noFill/>
          <a:ln>
            <a:noFill/>
          </a:ln>
        </p:spPr>
      </p:pic>
      <p:pic>
        <p:nvPicPr>
          <p:cNvPr id="1011" name="Google Shape;1011;p100" descr="Screen Shot 2017-11-03 at 9.33.18 AM.png"/>
          <p:cNvPicPr preferRelativeResize="0"/>
          <p:nvPr/>
        </p:nvPicPr>
        <p:blipFill>
          <a:blip r:embed="rId58">
            <a:alphaModFix/>
          </a:blip>
          <a:stretch>
            <a:fillRect/>
          </a:stretch>
        </p:blipFill>
        <p:spPr>
          <a:xfrm>
            <a:off x="7066226" y="1425398"/>
            <a:ext cx="614824" cy="431428"/>
          </a:xfrm>
          <a:prstGeom prst="rect">
            <a:avLst/>
          </a:prstGeom>
          <a:noFill/>
          <a:ln>
            <a:noFill/>
          </a:ln>
        </p:spPr>
      </p:pic>
      <p:pic>
        <p:nvPicPr>
          <p:cNvPr id="1012" name="Google Shape;1012;p100"/>
          <p:cNvPicPr preferRelativeResize="0"/>
          <p:nvPr/>
        </p:nvPicPr>
        <p:blipFill>
          <a:blip r:embed="rId59">
            <a:alphaModFix/>
          </a:blip>
          <a:stretch>
            <a:fillRect/>
          </a:stretch>
        </p:blipFill>
        <p:spPr>
          <a:xfrm>
            <a:off x="8689198" y="1463190"/>
            <a:ext cx="446785" cy="355844"/>
          </a:xfrm>
          <a:prstGeom prst="rect">
            <a:avLst/>
          </a:prstGeom>
          <a:noFill/>
          <a:ln>
            <a:noFill/>
          </a:ln>
        </p:spPr>
      </p:pic>
      <p:pic>
        <p:nvPicPr>
          <p:cNvPr id="1013" name="Google Shape;1013;p100"/>
          <p:cNvPicPr preferRelativeResize="0"/>
          <p:nvPr/>
        </p:nvPicPr>
        <p:blipFill rotWithShape="1">
          <a:blip r:embed="rId60">
            <a:alphaModFix/>
          </a:blip>
          <a:srcRect t="21771" b="23880"/>
          <a:stretch/>
        </p:blipFill>
        <p:spPr>
          <a:xfrm>
            <a:off x="5546103" y="1536555"/>
            <a:ext cx="540775" cy="209115"/>
          </a:xfrm>
          <a:prstGeom prst="rect">
            <a:avLst/>
          </a:prstGeom>
          <a:noFill/>
          <a:ln>
            <a:noFill/>
          </a:ln>
        </p:spPr>
      </p:pic>
      <p:pic>
        <p:nvPicPr>
          <p:cNvPr id="1014" name="Google Shape;1014;p100"/>
          <p:cNvPicPr preferRelativeResize="0"/>
          <p:nvPr/>
        </p:nvPicPr>
        <p:blipFill>
          <a:blip r:embed="rId61">
            <a:alphaModFix/>
          </a:blip>
          <a:stretch>
            <a:fillRect/>
          </a:stretch>
        </p:blipFill>
        <p:spPr>
          <a:xfrm>
            <a:off x="3240325" y="2053998"/>
            <a:ext cx="614824" cy="188521"/>
          </a:xfrm>
          <a:prstGeom prst="rect">
            <a:avLst/>
          </a:prstGeom>
          <a:noFill/>
          <a:ln>
            <a:noFill/>
          </a:ln>
        </p:spPr>
      </p:pic>
      <p:pic>
        <p:nvPicPr>
          <p:cNvPr id="1015" name="Google Shape;1015;p100"/>
          <p:cNvPicPr preferRelativeResize="0"/>
          <p:nvPr/>
        </p:nvPicPr>
        <p:blipFill>
          <a:blip r:embed="rId62">
            <a:alphaModFix/>
          </a:blip>
          <a:stretch>
            <a:fillRect/>
          </a:stretch>
        </p:blipFill>
        <p:spPr>
          <a:xfrm>
            <a:off x="1694357" y="1522447"/>
            <a:ext cx="663900" cy="237330"/>
          </a:xfrm>
          <a:prstGeom prst="rect">
            <a:avLst/>
          </a:prstGeom>
          <a:noFill/>
          <a:ln>
            <a:noFill/>
          </a:ln>
        </p:spPr>
      </p:pic>
      <p:pic>
        <p:nvPicPr>
          <p:cNvPr id="1016" name="Google Shape;1016;p100"/>
          <p:cNvPicPr preferRelativeResize="0"/>
          <p:nvPr/>
        </p:nvPicPr>
        <p:blipFill rotWithShape="1">
          <a:blip r:embed="rId63">
            <a:alphaModFix/>
          </a:blip>
          <a:srcRect t="16314" b="20301"/>
          <a:stretch/>
        </p:blipFill>
        <p:spPr>
          <a:xfrm>
            <a:off x="4704079" y="1504146"/>
            <a:ext cx="704700" cy="273932"/>
          </a:xfrm>
          <a:prstGeom prst="rect">
            <a:avLst/>
          </a:prstGeom>
          <a:noFill/>
          <a:ln>
            <a:noFill/>
          </a:ln>
        </p:spPr>
      </p:pic>
      <p:pic>
        <p:nvPicPr>
          <p:cNvPr id="1017" name="Google Shape;1017;p100"/>
          <p:cNvPicPr preferRelativeResize="0"/>
          <p:nvPr/>
        </p:nvPicPr>
        <p:blipFill>
          <a:blip r:embed="rId64">
            <a:alphaModFix/>
          </a:blip>
          <a:stretch>
            <a:fillRect/>
          </a:stretch>
        </p:blipFill>
        <p:spPr>
          <a:xfrm>
            <a:off x="3118605" y="1446341"/>
            <a:ext cx="636000" cy="389543"/>
          </a:xfrm>
          <a:prstGeom prst="rect">
            <a:avLst/>
          </a:prstGeom>
          <a:noFill/>
          <a:ln>
            <a:noFill/>
          </a:ln>
        </p:spPr>
      </p:pic>
      <p:pic>
        <p:nvPicPr>
          <p:cNvPr id="1018" name="Google Shape;1018;p100"/>
          <p:cNvPicPr preferRelativeResize="0"/>
          <p:nvPr/>
        </p:nvPicPr>
        <p:blipFill rotWithShape="1">
          <a:blip r:embed="rId65">
            <a:alphaModFix/>
          </a:blip>
          <a:srcRect t="21734" b="20797"/>
          <a:stretch/>
        </p:blipFill>
        <p:spPr>
          <a:xfrm>
            <a:off x="879362" y="1957501"/>
            <a:ext cx="663900" cy="381517"/>
          </a:xfrm>
          <a:prstGeom prst="rect">
            <a:avLst/>
          </a:prstGeom>
          <a:noFill/>
          <a:ln>
            <a:noFill/>
          </a:ln>
        </p:spPr>
      </p:pic>
      <p:pic>
        <p:nvPicPr>
          <p:cNvPr id="1019" name="Google Shape;1019;p100"/>
          <p:cNvPicPr preferRelativeResize="0"/>
          <p:nvPr/>
        </p:nvPicPr>
        <p:blipFill>
          <a:blip r:embed="rId66">
            <a:alphaModFix/>
          </a:blip>
          <a:stretch>
            <a:fillRect/>
          </a:stretch>
        </p:blipFill>
        <p:spPr>
          <a:xfrm>
            <a:off x="4372307" y="3486907"/>
            <a:ext cx="446800" cy="377207"/>
          </a:xfrm>
          <a:prstGeom prst="rect">
            <a:avLst/>
          </a:prstGeom>
          <a:noFill/>
          <a:ln>
            <a:noFill/>
          </a:ln>
        </p:spPr>
      </p:pic>
      <p:pic>
        <p:nvPicPr>
          <p:cNvPr id="1020" name="Google Shape;1020;p100"/>
          <p:cNvPicPr preferRelativeResize="0"/>
          <p:nvPr/>
        </p:nvPicPr>
        <p:blipFill rotWithShape="1">
          <a:blip r:embed="rId67">
            <a:alphaModFix/>
          </a:blip>
          <a:srcRect l="4338" t="14454" r="5652" b="19451"/>
          <a:stretch/>
        </p:blipFill>
        <p:spPr>
          <a:xfrm>
            <a:off x="977594" y="3556055"/>
            <a:ext cx="704700" cy="238911"/>
          </a:xfrm>
          <a:prstGeom prst="rect">
            <a:avLst/>
          </a:prstGeom>
          <a:noFill/>
          <a:ln>
            <a:noFill/>
          </a:ln>
        </p:spPr>
      </p:pic>
      <p:pic>
        <p:nvPicPr>
          <p:cNvPr id="1021" name="Google Shape;1021;p100"/>
          <p:cNvPicPr preferRelativeResize="0"/>
          <p:nvPr/>
        </p:nvPicPr>
        <p:blipFill>
          <a:blip r:embed="rId68">
            <a:alphaModFix/>
          </a:blip>
          <a:stretch>
            <a:fillRect/>
          </a:stretch>
        </p:blipFill>
        <p:spPr>
          <a:xfrm>
            <a:off x="41141" y="3540469"/>
            <a:ext cx="710800" cy="270084"/>
          </a:xfrm>
          <a:prstGeom prst="rect">
            <a:avLst/>
          </a:prstGeom>
          <a:noFill/>
          <a:ln>
            <a:noFill/>
          </a:ln>
        </p:spPr>
      </p:pic>
      <p:pic>
        <p:nvPicPr>
          <p:cNvPr id="1022" name="Google Shape;1022;p100"/>
          <p:cNvPicPr preferRelativeResize="0"/>
          <p:nvPr/>
        </p:nvPicPr>
        <p:blipFill rotWithShape="1">
          <a:blip r:embed="rId69">
            <a:alphaModFix/>
          </a:blip>
          <a:srcRect l="12500" t="8370" r="10339" b="8511"/>
          <a:stretch/>
        </p:blipFill>
        <p:spPr>
          <a:xfrm>
            <a:off x="4663924" y="1886654"/>
            <a:ext cx="485700" cy="523210"/>
          </a:xfrm>
          <a:prstGeom prst="rect">
            <a:avLst/>
          </a:prstGeom>
          <a:noFill/>
          <a:ln>
            <a:noFill/>
          </a:ln>
        </p:spPr>
      </p:pic>
      <p:pic>
        <p:nvPicPr>
          <p:cNvPr id="1023" name="Google Shape;1023;p100"/>
          <p:cNvPicPr preferRelativeResize="0"/>
          <p:nvPr/>
        </p:nvPicPr>
        <p:blipFill>
          <a:blip r:embed="rId70">
            <a:alphaModFix/>
          </a:blip>
          <a:stretch>
            <a:fillRect/>
          </a:stretch>
        </p:blipFill>
        <p:spPr>
          <a:xfrm>
            <a:off x="5352412" y="1846721"/>
            <a:ext cx="614701" cy="603075"/>
          </a:xfrm>
          <a:prstGeom prst="rect">
            <a:avLst/>
          </a:prstGeom>
          <a:noFill/>
          <a:ln>
            <a:noFill/>
          </a:ln>
        </p:spPr>
      </p:pic>
      <p:pic>
        <p:nvPicPr>
          <p:cNvPr id="1024" name="Google Shape;1024;p100"/>
          <p:cNvPicPr preferRelativeResize="0"/>
          <p:nvPr/>
        </p:nvPicPr>
        <p:blipFill rotWithShape="1">
          <a:blip r:embed="rId71">
            <a:alphaModFix/>
          </a:blip>
          <a:srcRect l="16979" r="15480"/>
          <a:stretch/>
        </p:blipFill>
        <p:spPr>
          <a:xfrm>
            <a:off x="7584974" y="1945435"/>
            <a:ext cx="540775" cy="405647"/>
          </a:xfrm>
          <a:prstGeom prst="rect">
            <a:avLst/>
          </a:prstGeom>
          <a:noFill/>
          <a:ln>
            <a:noFill/>
          </a:ln>
        </p:spPr>
      </p:pic>
      <p:pic>
        <p:nvPicPr>
          <p:cNvPr id="1025" name="Google Shape;1025;p100"/>
          <p:cNvPicPr preferRelativeResize="0"/>
          <p:nvPr/>
        </p:nvPicPr>
        <p:blipFill>
          <a:blip r:embed="rId72">
            <a:alphaModFix/>
          </a:blip>
          <a:stretch>
            <a:fillRect/>
          </a:stretch>
        </p:blipFill>
        <p:spPr>
          <a:xfrm>
            <a:off x="6999432" y="3096731"/>
            <a:ext cx="635999" cy="195286"/>
          </a:xfrm>
          <a:prstGeom prst="rect">
            <a:avLst/>
          </a:prstGeom>
          <a:noFill/>
          <a:ln>
            <a:noFill/>
          </a:ln>
        </p:spPr>
      </p:pic>
      <p:pic>
        <p:nvPicPr>
          <p:cNvPr id="1026" name="Google Shape;1026;p100"/>
          <p:cNvPicPr preferRelativeResize="0"/>
          <p:nvPr/>
        </p:nvPicPr>
        <p:blipFill>
          <a:blip r:embed="rId73">
            <a:alphaModFix/>
          </a:blip>
          <a:stretch>
            <a:fillRect/>
          </a:stretch>
        </p:blipFill>
        <p:spPr>
          <a:xfrm>
            <a:off x="6357471" y="2936289"/>
            <a:ext cx="414900" cy="516170"/>
          </a:xfrm>
          <a:prstGeom prst="rect">
            <a:avLst/>
          </a:prstGeom>
          <a:noFill/>
          <a:ln>
            <a:noFill/>
          </a:ln>
        </p:spPr>
      </p:pic>
      <p:pic>
        <p:nvPicPr>
          <p:cNvPr id="1027" name="Google Shape;1027;p100"/>
          <p:cNvPicPr preferRelativeResize="0"/>
          <p:nvPr/>
        </p:nvPicPr>
        <p:blipFill rotWithShape="1">
          <a:blip r:embed="rId74">
            <a:alphaModFix/>
          </a:blip>
          <a:srcRect l="5768" t="16364" r="16802" b="13253"/>
          <a:stretch/>
        </p:blipFill>
        <p:spPr>
          <a:xfrm>
            <a:off x="15474" y="1847788"/>
            <a:ext cx="661100" cy="600943"/>
          </a:xfrm>
          <a:prstGeom prst="rect">
            <a:avLst/>
          </a:prstGeom>
          <a:noFill/>
          <a:ln>
            <a:noFill/>
          </a:ln>
        </p:spPr>
      </p:pic>
      <p:pic>
        <p:nvPicPr>
          <p:cNvPr id="1028" name="Google Shape;1028;p100"/>
          <p:cNvPicPr preferRelativeResize="0"/>
          <p:nvPr/>
        </p:nvPicPr>
        <p:blipFill>
          <a:blip r:embed="rId75">
            <a:alphaModFix/>
          </a:blip>
          <a:stretch>
            <a:fillRect/>
          </a:stretch>
        </p:blipFill>
        <p:spPr>
          <a:xfrm>
            <a:off x="2580300" y="3572987"/>
            <a:ext cx="704700" cy="205048"/>
          </a:xfrm>
          <a:prstGeom prst="rect">
            <a:avLst/>
          </a:prstGeom>
          <a:noFill/>
          <a:ln>
            <a:noFill/>
          </a:ln>
        </p:spPr>
      </p:pic>
      <p:pic>
        <p:nvPicPr>
          <p:cNvPr id="1029" name="Google Shape;1029;p100"/>
          <p:cNvPicPr preferRelativeResize="0"/>
          <p:nvPr/>
        </p:nvPicPr>
        <p:blipFill>
          <a:blip r:embed="rId76">
            <a:alphaModFix/>
          </a:blip>
          <a:stretch>
            <a:fillRect/>
          </a:stretch>
        </p:blipFill>
        <p:spPr>
          <a:xfrm>
            <a:off x="2562381" y="2963399"/>
            <a:ext cx="403200" cy="461950"/>
          </a:xfrm>
          <a:prstGeom prst="rect">
            <a:avLst/>
          </a:prstGeom>
          <a:noFill/>
          <a:ln>
            <a:noFill/>
          </a:ln>
        </p:spPr>
      </p:pic>
      <p:pic>
        <p:nvPicPr>
          <p:cNvPr id="1030" name="Google Shape;1030;p100"/>
          <p:cNvPicPr preferRelativeResize="0"/>
          <p:nvPr/>
        </p:nvPicPr>
        <p:blipFill>
          <a:blip r:embed="rId77">
            <a:alphaModFix/>
          </a:blip>
          <a:stretch>
            <a:fillRect/>
          </a:stretch>
        </p:blipFill>
        <p:spPr>
          <a:xfrm>
            <a:off x="4074485" y="2459438"/>
            <a:ext cx="548698" cy="440754"/>
          </a:xfrm>
          <a:prstGeom prst="rect">
            <a:avLst/>
          </a:prstGeom>
          <a:noFill/>
          <a:ln>
            <a:noFill/>
          </a:ln>
        </p:spPr>
      </p:pic>
      <p:pic>
        <p:nvPicPr>
          <p:cNvPr id="1031" name="Google Shape;1031;p100"/>
          <p:cNvPicPr preferRelativeResize="0"/>
          <p:nvPr/>
        </p:nvPicPr>
        <p:blipFill>
          <a:blip r:embed="rId78">
            <a:alphaModFix/>
          </a:blip>
          <a:stretch>
            <a:fillRect/>
          </a:stretch>
        </p:blipFill>
        <p:spPr>
          <a:xfrm>
            <a:off x="6169900" y="2027662"/>
            <a:ext cx="645000" cy="241193"/>
          </a:xfrm>
          <a:prstGeom prst="rect">
            <a:avLst/>
          </a:prstGeom>
          <a:noFill/>
          <a:ln>
            <a:noFill/>
          </a:ln>
        </p:spPr>
      </p:pic>
      <p:pic>
        <p:nvPicPr>
          <p:cNvPr id="1032" name="Google Shape;1032;p100"/>
          <p:cNvPicPr preferRelativeResize="0"/>
          <p:nvPr/>
        </p:nvPicPr>
        <p:blipFill>
          <a:blip r:embed="rId79">
            <a:alphaModFix/>
          </a:blip>
          <a:stretch>
            <a:fillRect/>
          </a:stretch>
        </p:blipFill>
        <p:spPr>
          <a:xfrm>
            <a:off x="3968402" y="3125038"/>
            <a:ext cx="967475" cy="138671"/>
          </a:xfrm>
          <a:prstGeom prst="rect">
            <a:avLst/>
          </a:prstGeom>
          <a:noFill/>
          <a:ln>
            <a:noFill/>
          </a:ln>
        </p:spPr>
      </p:pic>
      <p:pic>
        <p:nvPicPr>
          <p:cNvPr id="1033" name="Google Shape;1033;p100"/>
          <p:cNvPicPr preferRelativeResize="0"/>
          <p:nvPr/>
        </p:nvPicPr>
        <p:blipFill>
          <a:blip r:embed="rId80">
            <a:alphaModFix/>
          </a:blip>
          <a:stretch>
            <a:fillRect/>
          </a:stretch>
        </p:blipFill>
        <p:spPr>
          <a:xfrm>
            <a:off x="5162938" y="3066232"/>
            <a:ext cx="967473" cy="256283"/>
          </a:xfrm>
          <a:prstGeom prst="rect">
            <a:avLst/>
          </a:prstGeom>
          <a:noFill/>
          <a:ln>
            <a:noFill/>
          </a:ln>
        </p:spPr>
      </p:pic>
      <p:pic>
        <p:nvPicPr>
          <p:cNvPr id="1034" name="Google Shape;1034;p100"/>
          <p:cNvPicPr preferRelativeResize="0"/>
          <p:nvPr/>
        </p:nvPicPr>
        <p:blipFill>
          <a:blip r:embed="rId81">
            <a:alphaModFix/>
          </a:blip>
          <a:stretch>
            <a:fillRect/>
          </a:stretch>
        </p:blipFill>
        <p:spPr>
          <a:xfrm>
            <a:off x="2242184" y="4370320"/>
            <a:ext cx="403200" cy="360452"/>
          </a:xfrm>
          <a:prstGeom prst="rect">
            <a:avLst/>
          </a:prstGeom>
          <a:noFill/>
          <a:ln>
            <a:noFill/>
          </a:ln>
        </p:spPr>
      </p:pic>
      <p:pic>
        <p:nvPicPr>
          <p:cNvPr id="1035" name="Google Shape;1035;p100"/>
          <p:cNvPicPr preferRelativeResize="0"/>
          <p:nvPr/>
        </p:nvPicPr>
        <p:blipFill>
          <a:blip r:embed="rId82">
            <a:alphaModFix/>
          </a:blip>
          <a:stretch>
            <a:fillRect/>
          </a:stretch>
        </p:blipFill>
        <p:spPr>
          <a:xfrm>
            <a:off x="95648" y="2953007"/>
            <a:ext cx="501900" cy="482735"/>
          </a:xfrm>
          <a:prstGeom prst="rect">
            <a:avLst/>
          </a:prstGeom>
          <a:noFill/>
          <a:ln>
            <a:noFill/>
          </a:ln>
        </p:spPr>
      </p:pic>
      <p:pic>
        <p:nvPicPr>
          <p:cNvPr id="1036" name="Google Shape;1036;p100"/>
          <p:cNvPicPr preferRelativeResize="0"/>
          <p:nvPr/>
        </p:nvPicPr>
        <p:blipFill>
          <a:blip r:embed="rId83">
            <a:alphaModFix/>
          </a:blip>
          <a:stretch>
            <a:fillRect/>
          </a:stretch>
        </p:blipFill>
        <p:spPr>
          <a:xfrm>
            <a:off x="8599411" y="847653"/>
            <a:ext cx="548700" cy="548721"/>
          </a:xfrm>
          <a:prstGeom prst="rect">
            <a:avLst/>
          </a:prstGeom>
          <a:noFill/>
          <a:ln>
            <a:noFill/>
          </a:ln>
        </p:spPr>
      </p:pic>
      <p:pic>
        <p:nvPicPr>
          <p:cNvPr id="1037" name="Google Shape;1037;p100"/>
          <p:cNvPicPr preferRelativeResize="0"/>
          <p:nvPr/>
        </p:nvPicPr>
        <p:blipFill rotWithShape="1">
          <a:blip r:embed="rId84">
            <a:alphaModFix/>
          </a:blip>
          <a:srcRect l="15605" r="16542"/>
          <a:stretch/>
        </p:blipFill>
        <p:spPr>
          <a:xfrm>
            <a:off x="1746050" y="1925114"/>
            <a:ext cx="474000" cy="446290"/>
          </a:xfrm>
          <a:prstGeom prst="rect">
            <a:avLst/>
          </a:prstGeom>
          <a:noFill/>
          <a:ln>
            <a:noFill/>
          </a:ln>
        </p:spPr>
      </p:pic>
      <p:pic>
        <p:nvPicPr>
          <p:cNvPr id="1038" name="Google Shape;1038;p100"/>
          <p:cNvPicPr preferRelativeResize="0"/>
          <p:nvPr/>
        </p:nvPicPr>
        <p:blipFill>
          <a:blip r:embed="rId85">
            <a:alphaModFix/>
          </a:blip>
          <a:stretch>
            <a:fillRect/>
          </a:stretch>
        </p:blipFill>
        <p:spPr>
          <a:xfrm>
            <a:off x="3510653" y="3445077"/>
            <a:ext cx="636000" cy="460868"/>
          </a:xfrm>
          <a:prstGeom prst="rect">
            <a:avLst/>
          </a:prstGeom>
          <a:noFill/>
          <a:ln>
            <a:noFill/>
          </a:ln>
        </p:spPr>
      </p:pic>
      <p:pic>
        <p:nvPicPr>
          <p:cNvPr id="1039" name="Google Shape;1039;p100"/>
          <p:cNvPicPr preferRelativeResize="0"/>
          <p:nvPr/>
        </p:nvPicPr>
        <p:blipFill rotWithShape="1">
          <a:blip r:embed="rId86">
            <a:alphaModFix/>
          </a:blip>
          <a:srcRect t="12505" b="23722"/>
          <a:stretch/>
        </p:blipFill>
        <p:spPr>
          <a:xfrm>
            <a:off x="3891930" y="1445503"/>
            <a:ext cx="674825" cy="391219"/>
          </a:xfrm>
          <a:prstGeom prst="rect">
            <a:avLst/>
          </a:prstGeom>
          <a:noFill/>
          <a:ln>
            <a:noFill/>
          </a:ln>
        </p:spPr>
      </p:pic>
      <p:pic>
        <p:nvPicPr>
          <p:cNvPr id="1040" name="Google Shape;1040;p100"/>
          <p:cNvPicPr preferRelativeResize="0"/>
          <p:nvPr/>
        </p:nvPicPr>
        <p:blipFill>
          <a:blip r:embed="rId87">
            <a:alphaModFix/>
          </a:blip>
          <a:stretch>
            <a:fillRect/>
          </a:stretch>
        </p:blipFill>
        <p:spPr>
          <a:xfrm>
            <a:off x="7862491" y="3036799"/>
            <a:ext cx="614700" cy="315150"/>
          </a:xfrm>
          <a:prstGeom prst="rect">
            <a:avLst/>
          </a:prstGeom>
          <a:noFill/>
          <a:ln>
            <a:noFill/>
          </a:ln>
        </p:spPr>
      </p:pic>
      <p:pic>
        <p:nvPicPr>
          <p:cNvPr id="1041" name="Google Shape;1041;p100"/>
          <p:cNvPicPr preferRelativeResize="0"/>
          <p:nvPr/>
        </p:nvPicPr>
        <p:blipFill>
          <a:blip r:embed="rId88">
            <a:alphaModFix/>
          </a:blip>
          <a:stretch>
            <a:fillRect/>
          </a:stretch>
        </p:blipFill>
        <p:spPr>
          <a:xfrm>
            <a:off x="6224202" y="1430860"/>
            <a:ext cx="704700" cy="420505"/>
          </a:xfrm>
          <a:prstGeom prst="rect">
            <a:avLst/>
          </a:prstGeom>
          <a:noFill/>
          <a:ln>
            <a:noFill/>
          </a:ln>
        </p:spPr>
      </p:pic>
      <p:pic>
        <p:nvPicPr>
          <p:cNvPr id="1042" name="Google Shape;1042;p100"/>
          <p:cNvPicPr preferRelativeResize="0"/>
          <p:nvPr/>
        </p:nvPicPr>
        <p:blipFill>
          <a:blip r:embed="rId89">
            <a:alphaModFix/>
          </a:blip>
          <a:stretch>
            <a:fillRect/>
          </a:stretch>
        </p:blipFill>
        <p:spPr>
          <a:xfrm>
            <a:off x="5044760" y="3542227"/>
            <a:ext cx="919200" cy="266567"/>
          </a:xfrm>
          <a:prstGeom prst="rect">
            <a:avLst/>
          </a:prstGeom>
          <a:noFill/>
          <a:ln>
            <a:noFill/>
          </a:ln>
        </p:spPr>
      </p:pic>
      <p:pic>
        <p:nvPicPr>
          <p:cNvPr id="1043" name="Google Shape;1043;p100"/>
          <p:cNvPicPr preferRelativeResize="0"/>
          <p:nvPr/>
        </p:nvPicPr>
        <p:blipFill>
          <a:blip r:embed="rId90">
            <a:alphaModFix/>
          </a:blip>
          <a:stretch>
            <a:fillRect/>
          </a:stretch>
        </p:blipFill>
        <p:spPr>
          <a:xfrm>
            <a:off x="8309909" y="4479093"/>
            <a:ext cx="743626" cy="142905"/>
          </a:xfrm>
          <a:prstGeom prst="rect">
            <a:avLst/>
          </a:prstGeom>
          <a:noFill/>
          <a:ln>
            <a:noFill/>
          </a:ln>
        </p:spPr>
      </p:pic>
      <p:pic>
        <p:nvPicPr>
          <p:cNvPr id="1044" name="Google Shape;1044;p100"/>
          <p:cNvPicPr preferRelativeResize="0"/>
          <p:nvPr/>
        </p:nvPicPr>
        <p:blipFill rotWithShape="1">
          <a:blip r:embed="rId91">
            <a:alphaModFix/>
          </a:blip>
          <a:srcRect t="18798" b="14209"/>
          <a:stretch/>
        </p:blipFill>
        <p:spPr>
          <a:xfrm>
            <a:off x="7056134" y="3927683"/>
            <a:ext cx="636000" cy="426077"/>
          </a:xfrm>
          <a:prstGeom prst="rect">
            <a:avLst/>
          </a:prstGeom>
          <a:noFill/>
          <a:ln>
            <a:noFill/>
          </a:ln>
        </p:spPr>
      </p:pic>
      <p:pic>
        <p:nvPicPr>
          <p:cNvPr id="1045" name="Google Shape;1045;p100"/>
          <p:cNvPicPr preferRelativeResize="0"/>
          <p:nvPr/>
        </p:nvPicPr>
        <p:blipFill>
          <a:blip r:embed="rId92">
            <a:alphaModFix/>
          </a:blip>
          <a:stretch>
            <a:fillRect/>
          </a:stretch>
        </p:blipFill>
        <p:spPr>
          <a:xfrm>
            <a:off x="5432241" y="1019488"/>
            <a:ext cx="1207510" cy="20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01"/>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lt1"/>
              </a:buClr>
              <a:buFont typeface="Century Gothic"/>
              <a:buNone/>
            </a:pPr>
            <a:r>
              <a:rPr lang="en-US">
                <a:solidFill>
                  <a:srgbClr val="000000"/>
                </a:solidFill>
              </a:rPr>
              <a:t>250+会员，且数量不断增长（白银会员，2）</a:t>
            </a:r>
            <a:endParaRPr>
              <a:solidFill>
                <a:srgbClr val="000000"/>
              </a:solidFill>
            </a:endParaRPr>
          </a:p>
        </p:txBody>
      </p:sp>
      <p:pic>
        <p:nvPicPr>
          <p:cNvPr id="1052" name="Google Shape;1052;p101"/>
          <p:cNvPicPr preferRelativeResize="0"/>
          <p:nvPr/>
        </p:nvPicPr>
        <p:blipFill rotWithShape="1">
          <a:blip r:embed="rId3">
            <a:alphaModFix/>
          </a:blip>
          <a:srcRect/>
          <a:stretch/>
        </p:blipFill>
        <p:spPr>
          <a:xfrm>
            <a:off x="5408594" y="1545236"/>
            <a:ext cx="553200" cy="339000"/>
          </a:xfrm>
          <a:prstGeom prst="rect">
            <a:avLst/>
          </a:prstGeom>
          <a:noFill/>
          <a:ln>
            <a:noFill/>
          </a:ln>
        </p:spPr>
      </p:pic>
      <p:pic>
        <p:nvPicPr>
          <p:cNvPr id="1053" name="Google Shape;1053;p101" descr="logo_ncsoft-300x184.png"/>
          <p:cNvPicPr preferRelativeResize="0"/>
          <p:nvPr/>
        </p:nvPicPr>
        <p:blipFill rotWithShape="1">
          <a:blip r:embed="rId4">
            <a:alphaModFix/>
          </a:blip>
          <a:srcRect t="19266" b="22614"/>
          <a:stretch/>
        </p:blipFill>
        <p:spPr>
          <a:xfrm>
            <a:off x="4108530" y="2013837"/>
            <a:ext cx="777900" cy="277200"/>
          </a:xfrm>
          <a:prstGeom prst="rect">
            <a:avLst/>
          </a:prstGeom>
          <a:noFill/>
          <a:ln>
            <a:noFill/>
          </a:ln>
        </p:spPr>
      </p:pic>
      <p:pic>
        <p:nvPicPr>
          <p:cNvPr id="1054" name="Google Shape;1054;p101" descr="juniper-networks-blue-png.png"/>
          <p:cNvPicPr preferRelativeResize="0"/>
          <p:nvPr/>
        </p:nvPicPr>
        <p:blipFill rotWithShape="1">
          <a:blip r:embed="rId5">
            <a:alphaModFix/>
          </a:blip>
          <a:srcRect/>
          <a:stretch/>
        </p:blipFill>
        <p:spPr>
          <a:xfrm>
            <a:off x="7523624" y="1055975"/>
            <a:ext cx="743700" cy="247800"/>
          </a:xfrm>
          <a:prstGeom prst="rect">
            <a:avLst/>
          </a:prstGeom>
          <a:noFill/>
          <a:ln>
            <a:noFill/>
          </a:ln>
        </p:spPr>
      </p:pic>
      <p:pic>
        <p:nvPicPr>
          <p:cNvPr id="1055" name="Google Shape;1055;p101"/>
          <p:cNvPicPr preferRelativeResize="0"/>
          <p:nvPr/>
        </p:nvPicPr>
        <p:blipFill rotWithShape="1">
          <a:blip r:embed="rId6">
            <a:alphaModFix/>
          </a:blip>
          <a:srcRect l="11041" t="-8774" r="10815" b="-12247"/>
          <a:stretch/>
        </p:blipFill>
        <p:spPr>
          <a:xfrm>
            <a:off x="3502857" y="982648"/>
            <a:ext cx="414900" cy="394454"/>
          </a:xfrm>
          <a:prstGeom prst="rect">
            <a:avLst/>
          </a:prstGeom>
          <a:noFill/>
          <a:ln>
            <a:noFill/>
          </a:ln>
        </p:spPr>
      </p:pic>
      <p:pic>
        <p:nvPicPr>
          <p:cNvPr id="1056" name="Google Shape;1056;p101"/>
          <p:cNvPicPr preferRelativeResize="0"/>
          <p:nvPr/>
        </p:nvPicPr>
        <p:blipFill>
          <a:blip r:embed="rId7">
            <a:alphaModFix/>
          </a:blip>
          <a:stretch>
            <a:fillRect/>
          </a:stretch>
        </p:blipFill>
        <p:spPr>
          <a:xfrm>
            <a:off x="8599986" y="1619988"/>
            <a:ext cx="414900" cy="189496"/>
          </a:xfrm>
          <a:prstGeom prst="rect">
            <a:avLst/>
          </a:prstGeom>
          <a:noFill/>
          <a:ln>
            <a:noFill/>
          </a:ln>
        </p:spPr>
      </p:pic>
      <p:pic>
        <p:nvPicPr>
          <p:cNvPr id="1057" name="Google Shape;1057;p101" descr="Loodse_lang_groß.png"/>
          <p:cNvPicPr preferRelativeResize="0"/>
          <p:nvPr/>
        </p:nvPicPr>
        <p:blipFill rotWithShape="1">
          <a:blip r:embed="rId8">
            <a:alphaModFix/>
          </a:blip>
          <a:srcRect/>
          <a:stretch/>
        </p:blipFill>
        <p:spPr>
          <a:xfrm>
            <a:off x="6952728" y="1632236"/>
            <a:ext cx="548700" cy="165000"/>
          </a:xfrm>
          <a:prstGeom prst="rect">
            <a:avLst/>
          </a:prstGeom>
          <a:noFill/>
          <a:ln>
            <a:noFill/>
          </a:ln>
        </p:spPr>
      </p:pic>
      <p:pic>
        <p:nvPicPr>
          <p:cNvPr id="1058" name="Google Shape;1058;p101"/>
          <p:cNvPicPr preferRelativeResize="0"/>
          <p:nvPr/>
        </p:nvPicPr>
        <p:blipFill>
          <a:blip r:embed="rId9">
            <a:alphaModFix/>
          </a:blip>
          <a:stretch>
            <a:fillRect/>
          </a:stretch>
        </p:blipFill>
        <p:spPr>
          <a:xfrm>
            <a:off x="1823678" y="1605636"/>
            <a:ext cx="704699" cy="218200"/>
          </a:xfrm>
          <a:prstGeom prst="rect">
            <a:avLst/>
          </a:prstGeom>
          <a:noFill/>
          <a:ln>
            <a:noFill/>
          </a:ln>
        </p:spPr>
      </p:pic>
      <p:pic>
        <p:nvPicPr>
          <p:cNvPr id="1059" name="Google Shape;1059;p101"/>
          <p:cNvPicPr preferRelativeResize="0"/>
          <p:nvPr/>
        </p:nvPicPr>
        <p:blipFill>
          <a:blip r:embed="rId10">
            <a:alphaModFix/>
          </a:blip>
          <a:stretch>
            <a:fillRect/>
          </a:stretch>
        </p:blipFill>
        <p:spPr>
          <a:xfrm>
            <a:off x="6139261" y="1601103"/>
            <a:ext cx="636000" cy="227267"/>
          </a:xfrm>
          <a:prstGeom prst="rect">
            <a:avLst/>
          </a:prstGeom>
          <a:noFill/>
          <a:ln>
            <a:noFill/>
          </a:ln>
        </p:spPr>
      </p:pic>
      <p:pic>
        <p:nvPicPr>
          <p:cNvPr id="1060" name="Google Shape;1060;p101"/>
          <p:cNvPicPr preferRelativeResize="0"/>
          <p:nvPr/>
        </p:nvPicPr>
        <p:blipFill>
          <a:blip r:embed="rId11">
            <a:alphaModFix/>
          </a:blip>
          <a:stretch>
            <a:fillRect/>
          </a:stretch>
        </p:blipFill>
        <p:spPr>
          <a:xfrm>
            <a:off x="6696489" y="2091364"/>
            <a:ext cx="585301" cy="122145"/>
          </a:xfrm>
          <a:prstGeom prst="rect">
            <a:avLst/>
          </a:prstGeom>
          <a:noFill/>
          <a:ln>
            <a:noFill/>
          </a:ln>
        </p:spPr>
      </p:pic>
      <p:pic>
        <p:nvPicPr>
          <p:cNvPr id="1061" name="Google Shape;1061;p101" descr="Nirmata.png"/>
          <p:cNvPicPr preferRelativeResize="0"/>
          <p:nvPr/>
        </p:nvPicPr>
        <p:blipFill rotWithShape="1">
          <a:blip r:embed="rId12">
            <a:alphaModFix/>
          </a:blip>
          <a:srcRect l="8021" r="6464"/>
          <a:stretch/>
        </p:blipFill>
        <p:spPr>
          <a:xfrm>
            <a:off x="7425268" y="2085339"/>
            <a:ext cx="663899" cy="134195"/>
          </a:xfrm>
          <a:prstGeom prst="rect">
            <a:avLst/>
          </a:prstGeom>
          <a:noFill/>
          <a:ln>
            <a:noFill/>
          </a:ln>
        </p:spPr>
      </p:pic>
      <p:pic>
        <p:nvPicPr>
          <p:cNvPr id="1062" name="Google Shape;1062;p101" descr="Mobingi_logo_horizontal.png"/>
          <p:cNvPicPr preferRelativeResize="0"/>
          <p:nvPr/>
        </p:nvPicPr>
        <p:blipFill rotWithShape="1">
          <a:blip r:embed="rId13">
            <a:alphaModFix/>
          </a:blip>
          <a:srcRect l="9655" t="22526" r="10414" b="23048"/>
          <a:stretch/>
        </p:blipFill>
        <p:spPr>
          <a:xfrm>
            <a:off x="1520497" y="2071261"/>
            <a:ext cx="636000" cy="162351"/>
          </a:xfrm>
          <a:prstGeom prst="rect">
            <a:avLst/>
          </a:prstGeom>
          <a:noFill/>
          <a:ln>
            <a:noFill/>
          </a:ln>
        </p:spPr>
      </p:pic>
      <p:pic>
        <p:nvPicPr>
          <p:cNvPr id="1063" name="Google Shape;1063;p101" descr="LOGO-KINVOLK-Green_Isotype.png"/>
          <p:cNvPicPr preferRelativeResize="0"/>
          <p:nvPr/>
        </p:nvPicPr>
        <p:blipFill>
          <a:blip r:embed="rId14">
            <a:alphaModFix/>
          </a:blip>
          <a:stretch>
            <a:fillRect/>
          </a:stretch>
        </p:blipFill>
        <p:spPr>
          <a:xfrm>
            <a:off x="8752501" y="987538"/>
            <a:ext cx="316025" cy="384675"/>
          </a:xfrm>
          <a:prstGeom prst="rect">
            <a:avLst/>
          </a:prstGeom>
          <a:noFill/>
          <a:ln>
            <a:noFill/>
          </a:ln>
        </p:spPr>
      </p:pic>
      <p:pic>
        <p:nvPicPr>
          <p:cNvPr id="1064" name="Google Shape;1064;p101" descr="kong-logo_600x194.png"/>
          <p:cNvPicPr preferRelativeResize="0"/>
          <p:nvPr/>
        </p:nvPicPr>
        <p:blipFill>
          <a:blip r:embed="rId15">
            <a:alphaModFix/>
          </a:blip>
          <a:stretch>
            <a:fillRect/>
          </a:stretch>
        </p:blipFill>
        <p:spPr>
          <a:xfrm>
            <a:off x="87544" y="1626015"/>
            <a:ext cx="548700" cy="177443"/>
          </a:xfrm>
          <a:prstGeom prst="rect">
            <a:avLst/>
          </a:prstGeom>
          <a:noFill/>
          <a:ln>
            <a:noFill/>
          </a:ln>
        </p:spPr>
      </p:pic>
      <p:pic>
        <p:nvPicPr>
          <p:cNvPr id="1065" name="Google Shape;1065;p101"/>
          <p:cNvPicPr preferRelativeResize="0"/>
          <p:nvPr/>
        </p:nvPicPr>
        <p:blipFill>
          <a:blip r:embed="rId16">
            <a:alphaModFix/>
          </a:blip>
          <a:stretch>
            <a:fillRect/>
          </a:stretch>
        </p:blipFill>
        <p:spPr>
          <a:xfrm>
            <a:off x="2612354" y="2562709"/>
            <a:ext cx="636000" cy="254418"/>
          </a:xfrm>
          <a:prstGeom prst="rect">
            <a:avLst/>
          </a:prstGeom>
          <a:noFill/>
          <a:ln>
            <a:noFill/>
          </a:ln>
        </p:spPr>
      </p:pic>
      <p:pic>
        <p:nvPicPr>
          <p:cNvPr id="1066" name="Google Shape;1066;p101"/>
          <p:cNvPicPr preferRelativeResize="0"/>
          <p:nvPr/>
        </p:nvPicPr>
        <p:blipFill>
          <a:blip r:embed="rId17">
            <a:alphaModFix/>
          </a:blip>
          <a:stretch>
            <a:fillRect/>
          </a:stretch>
        </p:blipFill>
        <p:spPr>
          <a:xfrm>
            <a:off x="4752484" y="1103576"/>
            <a:ext cx="777900" cy="152600"/>
          </a:xfrm>
          <a:prstGeom prst="rect">
            <a:avLst/>
          </a:prstGeom>
          <a:noFill/>
          <a:ln>
            <a:noFill/>
          </a:ln>
        </p:spPr>
      </p:pic>
      <p:pic>
        <p:nvPicPr>
          <p:cNvPr id="1067" name="Google Shape;1067;p101"/>
          <p:cNvPicPr preferRelativeResize="0"/>
          <p:nvPr/>
        </p:nvPicPr>
        <p:blipFill>
          <a:blip r:embed="rId18">
            <a:alphaModFix/>
          </a:blip>
          <a:stretch>
            <a:fillRect/>
          </a:stretch>
        </p:blipFill>
        <p:spPr>
          <a:xfrm>
            <a:off x="7678894" y="1656507"/>
            <a:ext cx="743625" cy="116457"/>
          </a:xfrm>
          <a:prstGeom prst="rect">
            <a:avLst/>
          </a:prstGeom>
          <a:noFill/>
          <a:ln>
            <a:noFill/>
          </a:ln>
        </p:spPr>
      </p:pic>
      <p:pic>
        <p:nvPicPr>
          <p:cNvPr id="1068" name="Google Shape;1068;p101"/>
          <p:cNvPicPr preferRelativeResize="0"/>
          <p:nvPr/>
        </p:nvPicPr>
        <p:blipFill>
          <a:blip r:embed="rId19">
            <a:alphaModFix/>
          </a:blip>
          <a:stretch>
            <a:fillRect/>
          </a:stretch>
        </p:blipFill>
        <p:spPr>
          <a:xfrm>
            <a:off x="3547859" y="2520267"/>
            <a:ext cx="553200" cy="339302"/>
          </a:xfrm>
          <a:prstGeom prst="rect">
            <a:avLst/>
          </a:prstGeom>
          <a:noFill/>
          <a:ln>
            <a:noFill/>
          </a:ln>
        </p:spPr>
      </p:pic>
      <p:pic>
        <p:nvPicPr>
          <p:cNvPr id="1069" name="Google Shape;1069;p101"/>
          <p:cNvPicPr preferRelativeResize="0"/>
          <p:nvPr/>
        </p:nvPicPr>
        <p:blipFill rotWithShape="1">
          <a:blip r:embed="rId20">
            <a:alphaModFix/>
          </a:blip>
          <a:srcRect l="19217" r="20560"/>
          <a:stretch/>
        </p:blipFill>
        <p:spPr>
          <a:xfrm>
            <a:off x="8332338" y="999058"/>
            <a:ext cx="355150" cy="361634"/>
          </a:xfrm>
          <a:prstGeom prst="rect">
            <a:avLst/>
          </a:prstGeom>
          <a:noFill/>
          <a:ln>
            <a:noFill/>
          </a:ln>
        </p:spPr>
      </p:pic>
      <p:pic>
        <p:nvPicPr>
          <p:cNvPr id="1070" name="Google Shape;1070;p101"/>
          <p:cNvPicPr preferRelativeResize="0"/>
          <p:nvPr/>
        </p:nvPicPr>
        <p:blipFill>
          <a:blip r:embed="rId21">
            <a:alphaModFix/>
          </a:blip>
          <a:stretch>
            <a:fillRect/>
          </a:stretch>
        </p:blipFill>
        <p:spPr>
          <a:xfrm>
            <a:off x="4398628" y="1650905"/>
            <a:ext cx="832500" cy="127662"/>
          </a:xfrm>
          <a:prstGeom prst="rect">
            <a:avLst/>
          </a:prstGeom>
          <a:noFill/>
          <a:ln>
            <a:noFill/>
          </a:ln>
        </p:spPr>
      </p:pic>
      <p:pic>
        <p:nvPicPr>
          <p:cNvPr id="1071" name="Google Shape;1071;p101"/>
          <p:cNvPicPr preferRelativeResize="0"/>
          <p:nvPr/>
        </p:nvPicPr>
        <p:blipFill>
          <a:blip r:embed="rId22">
            <a:alphaModFix/>
          </a:blip>
          <a:stretch>
            <a:fillRect/>
          </a:stretch>
        </p:blipFill>
        <p:spPr>
          <a:xfrm>
            <a:off x="2299975" y="2089228"/>
            <a:ext cx="743700" cy="126418"/>
          </a:xfrm>
          <a:prstGeom prst="rect">
            <a:avLst/>
          </a:prstGeom>
          <a:noFill/>
          <a:ln>
            <a:noFill/>
          </a:ln>
        </p:spPr>
      </p:pic>
      <p:pic>
        <p:nvPicPr>
          <p:cNvPr id="1072" name="Google Shape;1072;p101"/>
          <p:cNvPicPr preferRelativeResize="0"/>
          <p:nvPr/>
        </p:nvPicPr>
        <p:blipFill>
          <a:blip r:embed="rId23">
            <a:alphaModFix/>
          </a:blip>
          <a:stretch>
            <a:fillRect/>
          </a:stretch>
        </p:blipFill>
        <p:spPr>
          <a:xfrm>
            <a:off x="126241" y="1961876"/>
            <a:ext cx="471300" cy="381121"/>
          </a:xfrm>
          <a:prstGeom prst="rect">
            <a:avLst/>
          </a:prstGeom>
          <a:noFill/>
          <a:ln>
            <a:noFill/>
          </a:ln>
        </p:spPr>
      </p:pic>
      <p:pic>
        <p:nvPicPr>
          <p:cNvPr id="1073" name="Google Shape;1073;p101"/>
          <p:cNvPicPr preferRelativeResize="0"/>
          <p:nvPr/>
        </p:nvPicPr>
        <p:blipFill>
          <a:blip r:embed="rId24">
            <a:alphaModFix/>
          </a:blip>
          <a:stretch>
            <a:fillRect/>
          </a:stretch>
        </p:blipFill>
        <p:spPr>
          <a:xfrm>
            <a:off x="3187153" y="2094912"/>
            <a:ext cx="777900" cy="115050"/>
          </a:xfrm>
          <a:prstGeom prst="rect">
            <a:avLst/>
          </a:prstGeom>
          <a:noFill/>
          <a:ln>
            <a:noFill/>
          </a:ln>
        </p:spPr>
      </p:pic>
      <p:pic>
        <p:nvPicPr>
          <p:cNvPr id="1074" name="Google Shape;1074;p101"/>
          <p:cNvPicPr preferRelativeResize="0"/>
          <p:nvPr/>
        </p:nvPicPr>
        <p:blipFill rotWithShape="1">
          <a:blip r:embed="rId25">
            <a:alphaModFix/>
          </a:blip>
          <a:srcRect/>
          <a:stretch/>
        </p:blipFill>
        <p:spPr>
          <a:xfrm>
            <a:off x="1146257" y="3901975"/>
            <a:ext cx="513600" cy="315000"/>
          </a:xfrm>
          <a:prstGeom prst="rect">
            <a:avLst/>
          </a:prstGeom>
          <a:noFill/>
          <a:ln>
            <a:noFill/>
          </a:ln>
        </p:spPr>
      </p:pic>
      <p:pic>
        <p:nvPicPr>
          <p:cNvPr id="1075" name="Google Shape;1075;p101"/>
          <p:cNvPicPr preferRelativeResize="0"/>
          <p:nvPr/>
        </p:nvPicPr>
        <p:blipFill rotWithShape="1">
          <a:blip r:embed="rId26">
            <a:alphaModFix/>
          </a:blip>
          <a:srcRect l="8899" r="8544"/>
          <a:stretch/>
        </p:blipFill>
        <p:spPr>
          <a:xfrm>
            <a:off x="3010907" y="3905275"/>
            <a:ext cx="414900" cy="308400"/>
          </a:xfrm>
          <a:prstGeom prst="rect">
            <a:avLst/>
          </a:prstGeom>
          <a:noFill/>
          <a:ln>
            <a:noFill/>
          </a:ln>
        </p:spPr>
      </p:pic>
      <p:pic>
        <p:nvPicPr>
          <p:cNvPr id="1076" name="Google Shape;1076;p101"/>
          <p:cNvPicPr preferRelativeResize="0"/>
          <p:nvPr/>
        </p:nvPicPr>
        <p:blipFill rotWithShape="1">
          <a:blip r:embed="rId27">
            <a:alphaModFix/>
          </a:blip>
          <a:srcRect l="12107" r="16919"/>
          <a:stretch/>
        </p:blipFill>
        <p:spPr>
          <a:xfrm>
            <a:off x="3769381" y="3880075"/>
            <a:ext cx="414900" cy="358800"/>
          </a:xfrm>
          <a:prstGeom prst="rect">
            <a:avLst/>
          </a:prstGeom>
          <a:noFill/>
          <a:ln>
            <a:noFill/>
          </a:ln>
        </p:spPr>
      </p:pic>
      <p:pic>
        <p:nvPicPr>
          <p:cNvPr id="1077" name="Google Shape;1077;p101"/>
          <p:cNvPicPr preferRelativeResize="0"/>
          <p:nvPr/>
        </p:nvPicPr>
        <p:blipFill rotWithShape="1">
          <a:blip r:embed="rId28">
            <a:alphaModFix/>
          </a:blip>
          <a:srcRect r="6629"/>
          <a:stretch/>
        </p:blipFill>
        <p:spPr>
          <a:xfrm>
            <a:off x="2003432" y="3882625"/>
            <a:ext cx="663900" cy="353700"/>
          </a:xfrm>
          <a:prstGeom prst="rect">
            <a:avLst/>
          </a:prstGeom>
          <a:noFill/>
          <a:ln>
            <a:noFill/>
          </a:ln>
        </p:spPr>
      </p:pic>
      <p:pic>
        <p:nvPicPr>
          <p:cNvPr id="1078" name="Google Shape;1078;p101"/>
          <p:cNvPicPr preferRelativeResize="0"/>
          <p:nvPr/>
        </p:nvPicPr>
        <p:blipFill rotWithShape="1">
          <a:blip r:embed="rId29">
            <a:alphaModFix/>
          </a:blip>
          <a:srcRect/>
          <a:stretch/>
        </p:blipFill>
        <p:spPr>
          <a:xfrm>
            <a:off x="4400564" y="2532418"/>
            <a:ext cx="513600" cy="315000"/>
          </a:xfrm>
          <a:prstGeom prst="rect">
            <a:avLst/>
          </a:prstGeom>
          <a:noFill/>
          <a:ln>
            <a:noFill/>
          </a:ln>
        </p:spPr>
      </p:pic>
      <p:pic>
        <p:nvPicPr>
          <p:cNvPr id="1079" name="Google Shape;1079;p101"/>
          <p:cNvPicPr preferRelativeResize="0"/>
          <p:nvPr/>
        </p:nvPicPr>
        <p:blipFill rotWithShape="1">
          <a:blip r:embed="rId30">
            <a:alphaModFix/>
          </a:blip>
          <a:srcRect t="20121" b="26149"/>
          <a:stretch/>
        </p:blipFill>
        <p:spPr>
          <a:xfrm>
            <a:off x="1091604" y="3094297"/>
            <a:ext cx="675000" cy="222300"/>
          </a:xfrm>
          <a:prstGeom prst="rect">
            <a:avLst/>
          </a:prstGeom>
          <a:noFill/>
          <a:ln>
            <a:noFill/>
          </a:ln>
        </p:spPr>
      </p:pic>
      <p:pic>
        <p:nvPicPr>
          <p:cNvPr id="1080" name="Google Shape;1080;p101"/>
          <p:cNvPicPr preferRelativeResize="0"/>
          <p:nvPr/>
        </p:nvPicPr>
        <p:blipFill rotWithShape="1">
          <a:blip r:embed="rId31">
            <a:alphaModFix/>
          </a:blip>
          <a:srcRect t="15600" b="16982"/>
          <a:stretch/>
        </p:blipFill>
        <p:spPr>
          <a:xfrm>
            <a:off x="5595379" y="3090997"/>
            <a:ext cx="553200" cy="228900"/>
          </a:xfrm>
          <a:prstGeom prst="rect">
            <a:avLst/>
          </a:prstGeom>
          <a:noFill/>
          <a:ln>
            <a:noFill/>
          </a:ln>
        </p:spPr>
      </p:pic>
      <p:pic>
        <p:nvPicPr>
          <p:cNvPr id="1081" name="Google Shape;1081;p101"/>
          <p:cNvPicPr preferRelativeResize="0"/>
          <p:nvPr/>
        </p:nvPicPr>
        <p:blipFill rotWithShape="1">
          <a:blip r:embed="rId32">
            <a:alphaModFix/>
          </a:blip>
          <a:srcRect t="28571" b="24834"/>
          <a:stretch/>
        </p:blipFill>
        <p:spPr>
          <a:xfrm>
            <a:off x="7618713" y="3541062"/>
            <a:ext cx="743700" cy="212700"/>
          </a:xfrm>
          <a:prstGeom prst="rect">
            <a:avLst/>
          </a:prstGeom>
          <a:noFill/>
          <a:ln>
            <a:noFill/>
          </a:ln>
        </p:spPr>
      </p:pic>
      <p:pic>
        <p:nvPicPr>
          <p:cNvPr id="1082" name="Google Shape;1082;p101"/>
          <p:cNvPicPr preferRelativeResize="0"/>
          <p:nvPr/>
        </p:nvPicPr>
        <p:blipFill rotWithShape="1">
          <a:blip r:embed="rId33">
            <a:alphaModFix/>
          </a:blip>
          <a:srcRect t="18808" b="20731"/>
          <a:stretch/>
        </p:blipFill>
        <p:spPr>
          <a:xfrm>
            <a:off x="97983" y="3928825"/>
            <a:ext cx="704700" cy="261300"/>
          </a:xfrm>
          <a:prstGeom prst="rect">
            <a:avLst/>
          </a:prstGeom>
          <a:noFill/>
          <a:ln>
            <a:noFill/>
          </a:ln>
        </p:spPr>
      </p:pic>
      <p:pic>
        <p:nvPicPr>
          <p:cNvPr id="1083" name="Google Shape;1083;p101"/>
          <p:cNvPicPr preferRelativeResize="0"/>
          <p:nvPr/>
        </p:nvPicPr>
        <p:blipFill rotWithShape="1">
          <a:blip r:embed="rId34">
            <a:alphaModFix/>
          </a:blip>
          <a:srcRect/>
          <a:stretch/>
        </p:blipFill>
        <p:spPr>
          <a:xfrm>
            <a:off x="1864253" y="4355707"/>
            <a:ext cx="553200" cy="339300"/>
          </a:xfrm>
          <a:prstGeom prst="rect">
            <a:avLst/>
          </a:prstGeom>
          <a:noFill/>
          <a:ln>
            <a:noFill/>
          </a:ln>
        </p:spPr>
      </p:pic>
      <p:pic>
        <p:nvPicPr>
          <p:cNvPr id="1084" name="Google Shape;1084;p101"/>
          <p:cNvPicPr preferRelativeResize="0"/>
          <p:nvPr/>
        </p:nvPicPr>
        <p:blipFill rotWithShape="1">
          <a:blip r:embed="rId35">
            <a:alphaModFix/>
          </a:blip>
          <a:srcRect/>
          <a:stretch/>
        </p:blipFill>
        <p:spPr>
          <a:xfrm>
            <a:off x="6188174" y="2563468"/>
            <a:ext cx="796500" cy="252900"/>
          </a:xfrm>
          <a:prstGeom prst="rect">
            <a:avLst/>
          </a:prstGeom>
          <a:noFill/>
          <a:ln>
            <a:noFill/>
          </a:ln>
        </p:spPr>
      </p:pic>
      <p:pic>
        <p:nvPicPr>
          <p:cNvPr id="1085" name="Google Shape;1085;p101"/>
          <p:cNvPicPr preferRelativeResize="0"/>
          <p:nvPr/>
        </p:nvPicPr>
        <p:blipFill>
          <a:blip r:embed="rId36">
            <a:alphaModFix/>
          </a:blip>
          <a:stretch>
            <a:fillRect/>
          </a:stretch>
        </p:blipFill>
        <p:spPr>
          <a:xfrm>
            <a:off x="7602182" y="3852468"/>
            <a:ext cx="675000" cy="414013"/>
          </a:xfrm>
          <a:prstGeom prst="rect">
            <a:avLst/>
          </a:prstGeom>
          <a:noFill/>
          <a:ln>
            <a:noFill/>
          </a:ln>
        </p:spPr>
      </p:pic>
      <p:pic>
        <p:nvPicPr>
          <p:cNvPr id="1086" name="Google Shape;1086;p101"/>
          <p:cNvPicPr preferRelativeResize="0"/>
          <p:nvPr/>
        </p:nvPicPr>
        <p:blipFill>
          <a:blip r:embed="rId37">
            <a:alphaModFix/>
          </a:blip>
          <a:stretch>
            <a:fillRect/>
          </a:stretch>
        </p:blipFill>
        <p:spPr>
          <a:xfrm>
            <a:off x="3934509" y="3115846"/>
            <a:ext cx="585300" cy="179202"/>
          </a:xfrm>
          <a:prstGeom prst="rect">
            <a:avLst/>
          </a:prstGeom>
          <a:noFill/>
          <a:ln>
            <a:noFill/>
          </a:ln>
        </p:spPr>
      </p:pic>
      <p:pic>
        <p:nvPicPr>
          <p:cNvPr id="1087" name="Google Shape;1087;p101"/>
          <p:cNvPicPr preferRelativeResize="0"/>
          <p:nvPr/>
        </p:nvPicPr>
        <p:blipFill rotWithShape="1">
          <a:blip r:embed="rId38">
            <a:alphaModFix/>
          </a:blip>
          <a:srcRect l="9778" r="8933"/>
          <a:stretch/>
        </p:blipFill>
        <p:spPr>
          <a:xfrm>
            <a:off x="8620757" y="3881659"/>
            <a:ext cx="471300" cy="355632"/>
          </a:xfrm>
          <a:prstGeom prst="rect">
            <a:avLst/>
          </a:prstGeom>
          <a:noFill/>
          <a:ln>
            <a:noFill/>
          </a:ln>
        </p:spPr>
      </p:pic>
      <p:pic>
        <p:nvPicPr>
          <p:cNvPr id="1088" name="Google Shape;1088;p101"/>
          <p:cNvPicPr preferRelativeResize="0"/>
          <p:nvPr/>
        </p:nvPicPr>
        <p:blipFill>
          <a:blip r:embed="rId39">
            <a:alphaModFix/>
          </a:blip>
          <a:stretch>
            <a:fillRect/>
          </a:stretch>
        </p:blipFill>
        <p:spPr>
          <a:xfrm>
            <a:off x="6516244" y="4405039"/>
            <a:ext cx="553200" cy="240637"/>
          </a:xfrm>
          <a:prstGeom prst="rect">
            <a:avLst/>
          </a:prstGeom>
          <a:noFill/>
          <a:ln>
            <a:noFill/>
          </a:ln>
        </p:spPr>
      </p:pic>
      <p:pic>
        <p:nvPicPr>
          <p:cNvPr id="1089" name="Google Shape;1089;p101"/>
          <p:cNvPicPr preferRelativeResize="0"/>
          <p:nvPr/>
        </p:nvPicPr>
        <p:blipFill>
          <a:blip r:embed="rId40">
            <a:alphaModFix/>
          </a:blip>
          <a:stretch>
            <a:fillRect/>
          </a:stretch>
        </p:blipFill>
        <p:spPr>
          <a:xfrm>
            <a:off x="4569451" y="3571179"/>
            <a:ext cx="513601" cy="152465"/>
          </a:xfrm>
          <a:prstGeom prst="rect">
            <a:avLst/>
          </a:prstGeom>
          <a:noFill/>
          <a:ln>
            <a:noFill/>
          </a:ln>
        </p:spPr>
      </p:pic>
      <p:pic>
        <p:nvPicPr>
          <p:cNvPr id="1090" name="Google Shape;1090;p101" descr="logo-turbonomic.png"/>
          <p:cNvPicPr preferRelativeResize="0"/>
          <p:nvPr/>
        </p:nvPicPr>
        <p:blipFill>
          <a:blip r:embed="rId41">
            <a:alphaModFix/>
          </a:blip>
          <a:stretch>
            <a:fillRect/>
          </a:stretch>
        </p:blipFill>
        <p:spPr>
          <a:xfrm>
            <a:off x="5576133" y="3954829"/>
            <a:ext cx="675000" cy="209291"/>
          </a:xfrm>
          <a:prstGeom prst="rect">
            <a:avLst/>
          </a:prstGeom>
          <a:noFill/>
          <a:ln>
            <a:noFill/>
          </a:ln>
        </p:spPr>
      </p:pic>
      <p:pic>
        <p:nvPicPr>
          <p:cNvPr id="1091" name="Google Shape;1091;p101"/>
          <p:cNvPicPr preferRelativeResize="0"/>
          <p:nvPr/>
        </p:nvPicPr>
        <p:blipFill>
          <a:blip r:embed="rId42">
            <a:alphaModFix/>
          </a:blip>
          <a:stretch>
            <a:fillRect/>
          </a:stretch>
        </p:blipFill>
        <p:spPr>
          <a:xfrm>
            <a:off x="8361585" y="2619106"/>
            <a:ext cx="636000" cy="141625"/>
          </a:xfrm>
          <a:prstGeom prst="rect">
            <a:avLst/>
          </a:prstGeom>
          <a:noFill/>
          <a:ln>
            <a:noFill/>
          </a:ln>
        </p:spPr>
      </p:pic>
      <p:pic>
        <p:nvPicPr>
          <p:cNvPr id="1092" name="Google Shape;1092;p101" descr="logo_styra.png"/>
          <p:cNvPicPr preferRelativeResize="0"/>
          <p:nvPr/>
        </p:nvPicPr>
        <p:blipFill>
          <a:blip r:embed="rId43">
            <a:alphaModFix/>
          </a:blip>
          <a:stretch>
            <a:fillRect/>
          </a:stretch>
        </p:blipFill>
        <p:spPr>
          <a:xfrm>
            <a:off x="8571753" y="3471077"/>
            <a:ext cx="513600" cy="352670"/>
          </a:xfrm>
          <a:prstGeom prst="rect">
            <a:avLst/>
          </a:prstGeom>
          <a:noFill/>
          <a:ln>
            <a:noFill/>
          </a:ln>
        </p:spPr>
      </p:pic>
      <p:pic>
        <p:nvPicPr>
          <p:cNvPr id="1093" name="Google Shape;1093;p101"/>
          <p:cNvPicPr preferRelativeResize="0"/>
          <p:nvPr/>
        </p:nvPicPr>
        <p:blipFill rotWithShape="1">
          <a:blip r:embed="rId44">
            <a:alphaModFix/>
          </a:blip>
          <a:srcRect/>
          <a:stretch/>
        </p:blipFill>
        <p:spPr>
          <a:xfrm>
            <a:off x="6895773" y="3489912"/>
            <a:ext cx="513600" cy="315000"/>
          </a:xfrm>
          <a:prstGeom prst="rect">
            <a:avLst/>
          </a:prstGeom>
          <a:noFill/>
          <a:ln>
            <a:noFill/>
          </a:ln>
        </p:spPr>
      </p:pic>
      <p:pic>
        <p:nvPicPr>
          <p:cNvPr id="1094" name="Google Shape;1094;p101"/>
          <p:cNvPicPr preferRelativeResize="0"/>
          <p:nvPr/>
        </p:nvPicPr>
        <p:blipFill rotWithShape="1">
          <a:blip r:embed="rId45">
            <a:alphaModFix/>
          </a:blip>
          <a:srcRect l="8876" r="9236"/>
          <a:stretch/>
        </p:blipFill>
        <p:spPr>
          <a:xfrm>
            <a:off x="3748809" y="4333021"/>
            <a:ext cx="513600" cy="384673"/>
          </a:xfrm>
          <a:prstGeom prst="rect">
            <a:avLst/>
          </a:prstGeom>
          <a:noFill/>
          <a:ln>
            <a:noFill/>
          </a:ln>
        </p:spPr>
      </p:pic>
      <p:pic>
        <p:nvPicPr>
          <p:cNvPr id="1095" name="Google Shape;1095;p101"/>
          <p:cNvPicPr preferRelativeResize="0"/>
          <p:nvPr/>
        </p:nvPicPr>
        <p:blipFill>
          <a:blip r:embed="rId46">
            <a:alphaModFix/>
          </a:blip>
          <a:stretch>
            <a:fillRect/>
          </a:stretch>
        </p:blipFill>
        <p:spPr>
          <a:xfrm>
            <a:off x="2011739" y="3069827"/>
            <a:ext cx="796500" cy="271240"/>
          </a:xfrm>
          <a:prstGeom prst="rect">
            <a:avLst/>
          </a:prstGeom>
          <a:noFill/>
          <a:ln>
            <a:noFill/>
          </a:ln>
        </p:spPr>
      </p:pic>
      <p:pic>
        <p:nvPicPr>
          <p:cNvPr id="1096" name="Google Shape;1096;p101"/>
          <p:cNvPicPr preferRelativeResize="0"/>
          <p:nvPr/>
        </p:nvPicPr>
        <p:blipFill>
          <a:blip r:embed="rId47">
            <a:alphaModFix/>
          </a:blip>
          <a:stretch>
            <a:fillRect/>
          </a:stretch>
        </p:blipFill>
        <p:spPr>
          <a:xfrm>
            <a:off x="4764944" y="3129880"/>
            <a:ext cx="585300" cy="151134"/>
          </a:xfrm>
          <a:prstGeom prst="rect">
            <a:avLst/>
          </a:prstGeom>
          <a:noFill/>
          <a:ln>
            <a:noFill/>
          </a:ln>
        </p:spPr>
      </p:pic>
      <p:pic>
        <p:nvPicPr>
          <p:cNvPr id="1097" name="Google Shape;1097;p101"/>
          <p:cNvPicPr preferRelativeResize="0"/>
          <p:nvPr/>
        </p:nvPicPr>
        <p:blipFill rotWithShape="1">
          <a:blip r:embed="rId48">
            <a:alphaModFix/>
          </a:blip>
          <a:srcRect l="5508" t="22321" r="6633" b="18674"/>
          <a:stretch/>
        </p:blipFill>
        <p:spPr>
          <a:xfrm>
            <a:off x="776315" y="3563546"/>
            <a:ext cx="832500" cy="167732"/>
          </a:xfrm>
          <a:prstGeom prst="rect">
            <a:avLst/>
          </a:prstGeom>
          <a:noFill/>
          <a:ln>
            <a:noFill/>
          </a:ln>
        </p:spPr>
      </p:pic>
      <p:pic>
        <p:nvPicPr>
          <p:cNvPr id="1098" name="Google Shape;1098;p101"/>
          <p:cNvPicPr preferRelativeResize="0"/>
          <p:nvPr/>
        </p:nvPicPr>
        <p:blipFill>
          <a:blip r:embed="rId49">
            <a:alphaModFix/>
          </a:blip>
          <a:stretch>
            <a:fillRect/>
          </a:stretch>
        </p:blipFill>
        <p:spPr>
          <a:xfrm>
            <a:off x="5292392" y="3552012"/>
            <a:ext cx="636000" cy="190800"/>
          </a:xfrm>
          <a:prstGeom prst="rect">
            <a:avLst/>
          </a:prstGeom>
          <a:noFill/>
          <a:ln>
            <a:noFill/>
          </a:ln>
        </p:spPr>
      </p:pic>
      <p:pic>
        <p:nvPicPr>
          <p:cNvPr id="1099" name="Google Shape;1099;p101"/>
          <p:cNvPicPr preferRelativeResize="0"/>
          <p:nvPr/>
        </p:nvPicPr>
        <p:blipFill rotWithShape="1">
          <a:blip r:embed="rId50">
            <a:alphaModFix/>
          </a:blip>
          <a:srcRect l="9028" t="22388" r="8592" b="21047"/>
          <a:stretch/>
        </p:blipFill>
        <p:spPr>
          <a:xfrm>
            <a:off x="6594707" y="3954059"/>
            <a:ext cx="663900" cy="210832"/>
          </a:xfrm>
          <a:prstGeom prst="rect">
            <a:avLst/>
          </a:prstGeom>
          <a:noFill/>
          <a:ln>
            <a:noFill/>
          </a:ln>
        </p:spPr>
      </p:pic>
      <p:pic>
        <p:nvPicPr>
          <p:cNvPr id="1100" name="Google Shape;1100;p101"/>
          <p:cNvPicPr preferRelativeResize="0"/>
          <p:nvPr/>
        </p:nvPicPr>
        <p:blipFill>
          <a:blip r:embed="rId51">
            <a:alphaModFix/>
          </a:blip>
          <a:stretch>
            <a:fillRect/>
          </a:stretch>
        </p:blipFill>
        <p:spPr>
          <a:xfrm>
            <a:off x="5593765" y="4372562"/>
            <a:ext cx="513600" cy="305589"/>
          </a:xfrm>
          <a:prstGeom prst="rect">
            <a:avLst/>
          </a:prstGeom>
          <a:noFill/>
          <a:ln>
            <a:noFill/>
          </a:ln>
        </p:spPr>
      </p:pic>
      <p:pic>
        <p:nvPicPr>
          <p:cNvPr id="1101" name="Google Shape;1101;p101"/>
          <p:cNvPicPr preferRelativeResize="0"/>
          <p:nvPr/>
        </p:nvPicPr>
        <p:blipFill>
          <a:blip r:embed="rId52">
            <a:alphaModFix/>
          </a:blip>
          <a:stretch>
            <a:fillRect/>
          </a:stretch>
        </p:blipFill>
        <p:spPr>
          <a:xfrm>
            <a:off x="8630900" y="4320930"/>
            <a:ext cx="471300" cy="408854"/>
          </a:xfrm>
          <a:prstGeom prst="rect">
            <a:avLst/>
          </a:prstGeom>
          <a:noFill/>
          <a:ln>
            <a:noFill/>
          </a:ln>
        </p:spPr>
      </p:pic>
      <p:pic>
        <p:nvPicPr>
          <p:cNvPr id="1102" name="Google Shape;1102;p101"/>
          <p:cNvPicPr preferRelativeResize="0"/>
          <p:nvPr/>
        </p:nvPicPr>
        <p:blipFill>
          <a:blip r:embed="rId53">
            <a:alphaModFix/>
          </a:blip>
          <a:stretch>
            <a:fillRect/>
          </a:stretch>
        </p:blipFill>
        <p:spPr>
          <a:xfrm>
            <a:off x="1040474" y="4341247"/>
            <a:ext cx="414900" cy="368220"/>
          </a:xfrm>
          <a:prstGeom prst="rect">
            <a:avLst/>
          </a:prstGeom>
          <a:noFill/>
          <a:ln>
            <a:noFill/>
          </a:ln>
        </p:spPr>
      </p:pic>
      <p:pic>
        <p:nvPicPr>
          <p:cNvPr id="1103" name="Google Shape;1103;p101"/>
          <p:cNvPicPr preferRelativeResize="0"/>
          <p:nvPr/>
        </p:nvPicPr>
        <p:blipFill rotWithShape="1">
          <a:blip r:embed="rId54">
            <a:alphaModFix/>
          </a:blip>
          <a:srcRect l="5394" t="14910" r="5287" b="14387"/>
          <a:stretch/>
        </p:blipFill>
        <p:spPr>
          <a:xfrm>
            <a:off x="4527856" y="3950388"/>
            <a:ext cx="704702" cy="218173"/>
          </a:xfrm>
          <a:prstGeom prst="rect">
            <a:avLst/>
          </a:prstGeom>
          <a:noFill/>
          <a:ln>
            <a:noFill/>
          </a:ln>
        </p:spPr>
      </p:pic>
      <p:pic>
        <p:nvPicPr>
          <p:cNvPr id="1104" name="Google Shape;1104;p101"/>
          <p:cNvPicPr preferRelativeResize="0"/>
          <p:nvPr/>
        </p:nvPicPr>
        <p:blipFill>
          <a:blip r:embed="rId55">
            <a:alphaModFix/>
          </a:blip>
          <a:stretch>
            <a:fillRect/>
          </a:stretch>
        </p:blipFill>
        <p:spPr>
          <a:xfrm>
            <a:off x="7478322" y="4429335"/>
            <a:ext cx="743700" cy="192044"/>
          </a:xfrm>
          <a:prstGeom prst="rect">
            <a:avLst/>
          </a:prstGeom>
          <a:noFill/>
          <a:ln>
            <a:noFill/>
          </a:ln>
        </p:spPr>
      </p:pic>
      <p:pic>
        <p:nvPicPr>
          <p:cNvPr id="1105" name="Google Shape;1105;p101" descr="数人云logo.jpg"/>
          <p:cNvPicPr preferRelativeResize="0"/>
          <p:nvPr/>
        </p:nvPicPr>
        <p:blipFill>
          <a:blip r:embed="rId56">
            <a:alphaModFix/>
          </a:blip>
          <a:stretch>
            <a:fillRect/>
          </a:stretch>
        </p:blipFill>
        <p:spPr>
          <a:xfrm>
            <a:off x="1818155" y="3537210"/>
            <a:ext cx="743625" cy="220403"/>
          </a:xfrm>
          <a:prstGeom prst="rect">
            <a:avLst/>
          </a:prstGeom>
          <a:noFill/>
          <a:ln>
            <a:noFill/>
          </a:ln>
        </p:spPr>
      </p:pic>
      <p:pic>
        <p:nvPicPr>
          <p:cNvPr id="1106" name="Google Shape;1106;p101"/>
          <p:cNvPicPr preferRelativeResize="0"/>
          <p:nvPr/>
        </p:nvPicPr>
        <p:blipFill rotWithShape="1">
          <a:blip r:embed="rId57">
            <a:alphaModFix/>
          </a:blip>
          <a:srcRect l="4979" t="14437" r="4979" b="16616"/>
          <a:stretch/>
        </p:blipFill>
        <p:spPr>
          <a:xfrm>
            <a:off x="741018" y="2030678"/>
            <a:ext cx="636000" cy="243518"/>
          </a:xfrm>
          <a:prstGeom prst="rect">
            <a:avLst/>
          </a:prstGeom>
          <a:noFill/>
          <a:ln>
            <a:noFill/>
          </a:ln>
        </p:spPr>
      </p:pic>
      <p:pic>
        <p:nvPicPr>
          <p:cNvPr id="1107" name="Google Shape;1107;p101"/>
          <p:cNvPicPr preferRelativeResize="0"/>
          <p:nvPr/>
        </p:nvPicPr>
        <p:blipFill>
          <a:blip r:embed="rId58">
            <a:alphaModFix/>
          </a:blip>
          <a:stretch>
            <a:fillRect/>
          </a:stretch>
        </p:blipFill>
        <p:spPr>
          <a:xfrm>
            <a:off x="5809386" y="2067552"/>
            <a:ext cx="743624" cy="169770"/>
          </a:xfrm>
          <a:prstGeom prst="rect">
            <a:avLst/>
          </a:prstGeom>
          <a:noFill/>
          <a:ln>
            <a:noFill/>
          </a:ln>
        </p:spPr>
      </p:pic>
      <p:pic>
        <p:nvPicPr>
          <p:cNvPr id="1108" name="Google Shape;1108;p101"/>
          <p:cNvPicPr preferRelativeResize="0"/>
          <p:nvPr/>
        </p:nvPicPr>
        <p:blipFill rotWithShape="1">
          <a:blip r:embed="rId59">
            <a:alphaModFix/>
          </a:blip>
          <a:srcRect l="24224" t="27039" r="21067" b="26140"/>
          <a:stretch/>
        </p:blipFill>
        <p:spPr>
          <a:xfrm>
            <a:off x="6137732" y="3452616"/>
            <a:ext cx="548700" cy="389591"/>
          </a:xfrm>
          <a:prstGeom prst="rect">
            <a:avLst/>
          </a:prstGeom>
          <a:noFill/>
          <a:ln>
            <a:noFill/>
          </a:ln>
        </p:spPr>
      </p:pic>
      <p:pic>
        <p:nvPicPr>
          <p:cNvPr id="1109" name="Google Shape;1109;p101"/>
          <p:cNvPicPr preferRelativeResize="0"/>
          <p:nvPr/>
        </p:nvPicPr>
        <p:blipFill>
          <a:blip r:embed="rId60">
            <a:alphaModFix/>
          </a:blip>
          <a:stretch>
            <a:fillRect/>
          </a:stretch>
        </p:blipFill>
        <p:spPr>
          <a:xfrm>
            <a:off x="5213669" y="2507670"/>
            <a:ext cx="675000" cy="364497"/>
          </a:xfrm>
          <a:prstGeom prst="rect">
            <a:avLst/>
          </a:prstGeom>
          <a:noFill/>
          <a:ln>
            <a:noFill/>
          </a:ln>
        </p:spPr>
      </p:pic>
      <p:pic>
        <p:nvPicPr>
          <p:cNvPr id="1110" name="Google Shape;1110;p101"/>
          <p:cNvPicPr preferRelativeResize="0"/>
          <p:nvPr/>
        </p:nvPicPr>
        <p:blipFill rotWithShape="1">
          <a:blip r:embed="rId61">
            <a:alphaModFix/>
          </a:blip>
          <a:srcRect t="30710" b="31463"/>
          <a:stretch/>
        </p:blipFill>
        <p:spPr>
          <a:xfrm>
            <a:off x="3053374" y="3085160"/>
            <a:ext cx="636000" cy="240573"/>
          </a:xfrm>
          <a:prstGeom prst="rect">
            <a:avLst/>
          </a:prstGeom>
          <a:noFill/>
          <a:ln>
            <a:noFill/>
          </a:ln>
        </p:spPr>
      </p:pic>
      <p:pic>
        <p:nvPicPr>
          <p:cNvPr id="1111" name="Google Shape;1111;p101"/>
          <p:cNvPicPr preferRelativeResize="0"/>
          <p:nvPr/>
        </p:nvPicPr>
        <p:blipFill>
          <a:blip r:embed="rId62">
            <a:alphaModFix/>
          </a:blip>
          <a:stretch>
            <a:fillRect/>
          </a:stretch>
        </p:blipFill>
        <p:spPr>
          <a:xfrm>
            <a:off x="6559511" y="1022533"/>
            <a:ext cx="899100" cy="314684"/>
          </a:xfrm>
          <a:prstGeom prst="rect">
            <a:avLst/>
          </a:prstGeom>
          <a:noFill/>
          <a:ln>
            <a:noFill/>
          </a:ln>
        </p:spPr>
      </p:pic>
      <p:pic>
        <p:nvPicPr>
          <p:cNvPr id="1112" name="Google Shape;1112;p101"/>
          <p:cNvPicPr preferRelativeResize="0"/>
          <p:nvPr/>
        </p:nvPicPr>
        <p:blipFill>
          <a:blip r:embed="rId63">
            <a:alphaModFix/>
          </a:blip>
          <a:stretch>
            <a:fillRect/>
          </a:stretch>
        </p:blipFill>
        <p:spPr>
          <a:xfrm>
            <a:off x="2826331" y="4336602"/>
            <a:ext cx="513600" cy="377511"/>
          </a:xfrm>
          <a:prstGeom prst="rect">
            <a:avLst/>
          </a:prstGeom>
          <a:noFill/>
          <a:ln>
            <a:noFill/>
          </a:ln>
        </p:spPr>
      </p:pic>
      <p:pic>
        <p:nvPicPr>
          <p:cNvPr id="1113" name="Google Shape;1113;p101"/>
          <p:cNvPicPr preferRelativeResize="0"/>
          <p:nvPr/>
        </p:nvPicPr>
        <p:blipFill>
          <a:blip r:embed="rId64">
            <a:alphaModFix/>
          </a:blip>
          <a:stretch>
            <a:fillRect/>
          </a:stretch>
        </p:blipFill>
        <p:spPr>
          <a:xfrm>
            <a:off x="3616486" y="3569327"/>
            <a:ext cx="743625" cy="156170"/>
          </a:xfrm>
          <a:prstGeom prst="rect">
            <a:avLst/>
          </a:prstGeom>
          <a:noFill/>
          <a:ln>
            <a:noFill/>
          </a:ln>
        </p:spPr>
      </p:pic>
      <p:pic>
        <p:nvPicPr>
          <p:cNvPr id="1114" name="Google Shape;1114;p101"/>
          <p:cNvPicPr preferRelativeResize="0"/>
          <p:nvPr/>
        </p:nvPicPr>
        <p:blipFill>
          <a:blip r:embed="rId65">
            <a:alphaModFix/>
          </a:blip>
          <a:stretch>
            <a:fillRect/>
          </a:stretch>
        </p:blipFill>
        <p:spPr>
          <a:xfrm>
            <a:off x="3982770" y="1100105"/>
            <a:ext cx="704700" cy="159542"/>
          </a:xfrm>
          <a:prstGeom prst="rect">
            <a:avLst/>
          </a:prstGeom>
          <a:noFill/>
          <a:ln>
            <a:noFill/>
          </a:ln>
        </p:spPr>
      </p:pic>
      <p:pic>
        <p:nvPicPr>
          <p:cNvPr id="1115" name="Google Shape;1115;p101"/>
          <p:cNvPicPr preferRelativeResize="0"/>
          <p:nvPr/>
        </p:nvPicPr>
        <p:blipFill rotWithShape="1">
          <a:blip r:embed="rId66">
            <a:alphaModFix/>
          </a:blip>
          <a:srcRect l="2770" t="14322" r="2343" b="17765"/>
          <a:stretch/>
        </p:blipFill>
        <p:spPr>
          <a:xfrm>
            <a:off x="3477460" y="1583335"/>
            <a:ext cx="743701" cy="262801"/>
          </a:xfrm>
          <a:prstGeom prst="rect">
            <a:avLst/>
          </a:prstGeom>
          <a:noFill/>
          <a:ln>
            <a:noFill/>
          </a:ln>
        </p:spPr>
      </p:pic>
      <p:pic>
        <p:nvPicPr>
          <p:cNvPr id="1116" name="Google Shape;1116;p101"/>
          <p:cNvPicPr preferRelativeResize="0"/>
          <p:nvPr/>
        </p:nvPicPr>
        <p:blipFill>
          <a:blip r:embed="rId67">
            <a:alphaModFix/>
          </a:blip>
          <a:stretch>
            <a:fillRect/>
          </a:stretch>
        </p:blipFill>
        <p:spPr>
          <a:xfrm>
            <a:off x="828643" y="2589332"/>
            <a:ext cx="548700" cy="201172"/>
          </a:xfrm>
          <a:prstGeom prst="rect">
            <a:avLst/>
          </a:prstGeom>
          <a:noFill/>
          <a:ln>
            <a:noFill/>
          </a:ln>
        </p:spPr>
      </p:pic>
      <p:pic>
        <p:nvPicPr>
          <p:cNvPr id="1117" name="Google Shape;1117;p101"/>
          <p:cNvPicPr preferRelativeResize="0"/>
          <p:nvPr/>
        </p:nvPicPr>
        <p:blipFill>
          <a:blip r:embed="rId68">
            <a:alphaModFix/>
          </a:blip>
          <a:stretch>
            <a:fillRect/>
          </a:stretch>
        </p:blipFill>
        <p:spPr>
          <a:xfrm>
            <a:off x="4671287" y="4328296"/>
            <a:ext cx="513600" cy="394122"/>
          </a:xfrm>
          <a:prstGeom prst="rect">
            <a:avLst/>
          </a:prstGeom>
          <a:noFill/>
          <a:ln>
            <a:noFill/>
          </a:ln>
        </p:spPr>
      </p:pic>
      <p:pic>
        <p:nvPicPr>
          <p:cNvPr id="1118" name="Google Shape;1118;p101"/>
          <p:cNvPicPr preferRelativeResize="0"/>
          <p:nvPr/>
        </p:nvPicPr>
        <p:blipFill rotWithShape="1">
          <a:blip r:embed="rId69">
            <a:alphaModFix/>
          </a:blip>
          <a:srcRect l="3777" r="4529" b="12587"/>
          <a:stretch/>
        </p:blipFill>
        <p:spPr>
          <a:xfrm>
            <a:off x="7152448" y="3089728"/>
            <a:ext cx="899100" cy="231437"/>
          </a:xfrm>
          <a:prstGeom prst="rect">
            <a:avLst/>
          </a:prstGeom>
          <a:noFill/>
          <a:ln>
            <a:noFill/>
          </a:ln>
        </p:spPr>
      </p:pic>
      <p:pic>
        <p:nvPicPr>
          <p:cNvPr id="1119" name="Google Shape;1119;p101"/>
          <p:cNvPicPr preferRelativeResize="0"/>
          <p:nvPr/>
        </p:nvPicPr>
        <p:blipFill>
          <a:blip r:embed="rId70">
            <a:alphaModFix/>
          </a:blip>
          <a:stretch>
            <a:fillRect/>
          </a:stretch>
        </p:blipFill>
        <p:spPr>
          <a:xfrm>
            <a:off x="2771121" y="3558364"/>
            <a:ext cx="636025" cy="178095"/>
          </a:xfrm>
          <a:prstGeom prst="rect">
            <a:avLst/>
          </a:prstGeom>
          <a:noFill/>
          <a:ln>
            <a:noFill/>
          </a:ln>
        </p:spPr>
      </p:pic>
      <p:pic>
        <p:nvPicPr>
          <p:cNvPr id="1120" name="Google Shape;1120;p101"/>
          <p:cNvPicPr preferRelativeResize="0"/>
          <p:nvPr/>
        </p:nvPicPr>
        <p:blipFill>
          <a:blip r:embed="rId71">
            <a:alphaModFix/>
          </a:blip>
          <a:stretch>
            <a:fillRect/>
          </a:stretch>
        </p:blipFill>
        <p:spPr>
          <a:xfrm>
            <a:off x="1676848" y="2491174"/>
            <a:ext cx="636000" cy="397489"/>
          </a:xfrm>
          <a:prstGeom prst="rect">
            <a:avLst/>
          </a:prstGeom>
          <a:noFill/>
          <a:ln>
            <a:noFill/>
          </a:ln>
        </p:spPr>
      </p:pic>
      <p:pic>
        <p:nvPicPr>
          <p:cNvPr id="1121" name="Google Shape;1121;p101"/>
          <p:cNvPicPr preferRelativeResize="0"/>
          <p:nvPr/>
        </p:nvPicPr>
        <p:blipFill>
          <a:blip r:embed="rId72">
            <a:alphaModFix/>
          </a:blip>
          <a:stretch>
            <a:fillRect/>
          </a:stretch>
        </p:blipFill>
        <p:spPr>
          <a:xfrm>
            <a:off x="8296683" y="3144382"/>
            <a:ext cx="796500" cy="122130"/>
          </a:xfrm>
          <a:prstGeom prst="rect">
            <a:avLst/>
          </a:prstGeom>
          <a:noFill/>
          <a:ln>
            <a:noFill/>
          </a:ln>
        </p:spPr>
      </p:pic>
      <p:pic>
        <p:nvPicPr>
          <p:cNvPr id="1122" name="Google Shape;1122;p101"/>
          <p:cNvPicPr preferRelativeResize="0"/>
          <p:nvPr/>
        </p:nvPicPr>
        <p:blipFill>
          <a:blip r:embed="rId73">
            <a:alphaModFix/>
          </a:blip>
          <a:stretch>
            <a:fillRect/>
          </a:stretch>
        </p:blipFill>
        <p:spPr>
          <a:xfrm>
            <a:off x="46296" y="4451619"/>
            <a:ext cx="585300" cy="147475"/>
          </a:xfrm>
          <a:prstGeom prst="rect">
            <a:avLst/>
          </a:prstGeom>
          <a:noFill/>
          <a:ln>
            <a:noFill/>
          </a:ln>
        </p:spPr>
      </p:pic>
      <p:pic>
        <p:nvPicPr>
          <p:cNvPr id="1123" name="Google Shape;1123;p101"/>
          <p:cNvPicPr preferRelativeResize="0"/>
          <p:nvPr/>
        </p:nvPicPr>
        <p:blipFill>
          <a:blip r:embed="rId74">
            <a:alphaModFix/>
          </a:blip>
          <a:stretch>
            <a:fillRect/>
          </a:stretch>
        </p:blipFill>
        <p:spPr>
          <a:xfrm>
            <a:off x="57838" y="2454268"/>
            <a:ext cx="471300" cy="471300"/>
          </a:xfrm>
          <a:prstGeom prst="rect">
            <a:avLst/>
          </a:prstGeom>
          <a:noFill/>
          <a:ln>
            <a:noFill/>
          </a:ln>
        </p:spPr>
      </p:pic>
      <p:pic>
        <p:nvPicPr>
          <p:cNvPr id="1124" name="Google Shape;1124;p101"/>
          <p:cNvPicPr preferRelativeResize="0"/>
          <p:nvPr/>
        </p:nvPicPr>
        <p:blipFill rotWithShape="1">
          <a:blip r:embed="rId75">
            <a:alphaModFix/>
          </a:blip>
          <a:srcRect l="5164" t="38489" r="5164" b="36729"/>
          <a:stretch/>
        </p:blipFill>
        <p:spPr>
          <a:xfrm>
            <a:off x="1782066" y="1098994"/>
            <a:ext cx="585300" cy="161763"/>
          </a:xfrm>
          <a:prstGeom prst="rect">
            <a:avLst/>
          </a:prstGeom>
          <a:noFill/>
          <a:ln>
            <a:noFill/>
          </a:ln>
        </p:spPr>
      </p:pic>
      <p:pic>
        <p:nvPicPr>
          <p:cNvPr id="1125" name="Google Shape;1125;p101"/>
          <p:cNvPicPr preferRelativeResize="0"/>
          <p:nvPr/>
        </p:nvPicPr>
        <p:blipFill rotWithShape="1">
          <a:blip r:embed="rId76">
            <a:alphaModFix/>
          </a:blip>
          <a:srcRect l="8892" r="7299"/>
          <a:stretch/>
        </p:blipFill>
        <p:spPr>
          <a:xfrm>
            <a:off x="2432380" y="982816"/>
            <a:ext cx="355150" cy="394119"/>
          </a:xfrm>
          <a:prstGeom prst="rect">
            <a:avLst/>
          </a:prstGeom>
          <a:noFill/>
          <a:ln>
            <a:noFill/>
          </a:ln>
        </p:spPr>
      </p:pic>
      <p:pic>
        <p:nvPicPr>
          <p:cNvPr id="1126" name="Google Shape;1126;p101"/>
          <p:cNvPicPr preferRelativeResize="0"/>
          <p:nvPr/>
        </p:nvPicPr>
        <p:blipFill rotWithShape="1">
          <a:blip r:embed="rId77">
            <a:alphaModFix/>
          </a:blip>
          <a:srcRect l="7411" r="9875"/>
          <a:stretch/>
        </p:blipFill>
        <p:spPr>
          <a:xfrm>
            <a:off x="2852543" y="1006827"/>
            <a:ext cx="585300" cy="346097"/>
          </a:xfrm>
          <a:prstGeom prst="rect">
            <a:avLst/>
          </a:prstGeom>
          <a:noFill/>
          <a:ln>
            <a:noFill/>
          </a:ln>
        </p:spPr>
      </p:pic>
      <p:pic>
        <p:nvPicPr>
          <p:cNvPr id="1127" name="Google Shape;1127;p101"/>
          <p:cNvPicPr preferRelativeResize="0"/>
          <p:nvPr/>
        </p:nvPicPr>
        <p:blipFill>
          <a:blip r:embed="rId78">
            <a:alphaModFix/>
          </a:blip>
          <a:stretch>
            <a:fillRect/>
          </a:stretch>
        </p:blipFill>
        <p:spPr>
          <a:xfrm>
            <a:off x="7284179" y="2498039"/>
            <a:ext cx="777900" cy="383759"/>
          </a:xfrm>
          <a:prstGeom prst="rect">
            <a:avLst/>
          </a:prstGeom>
          <a:noFill/>
          <a:ln>
            <a:noFill/>
          </a:ln>
        </p:spPr>
      </p:pic>
      <p:pic>
        <p:nvPicPr>
          <p:cNvPr id="1128" name="Google Shape;1128;p101"/>
          <p:cNvPicPr preferRelativeResize="0"/>
          <p:nvPr/>
        </p:nvPicPr>
        <p:blipFill>
          <a:blip r:embed="rId79">
            <a:alphaModFix/>
          </a:blip>
          <a:stretch>
            <a:fillRect/>
          </a:stretch>
        </p:blipFill>
        <p:spPr>
          <a:xfrm>
            <a:off x="8232646" y="2103775"/>
            <a:ext cx="796500" cy="97323"/>
          </a:xfrm>
          <a:prstGeom prst="rect">
            <a:avLst/>
          </a:prstGeom>
          <a:noFill/>
          <a:ln>
            <a:noFill/>
          </a:ln>
        </p:spPr>
      </p:pic>
      <p:pic>
        <p:nvPicPr>
          <p:cNvPr id="1129" name="Google Shape;1129;p101"/>
          <p:cNvPicPr preferRelativeResize="0"/>
          <p:nvPr/>
        </p:nvPicPr>
        <p:blipFill>
          <a:blip r:embed="rId80">
            <a:alphaModFix/>
          </a:blip>
          <a:stretch>
            <a:fillRect/>
          </a:stretch>
        </p:blipFill>
        <p:spPr>
          <a:xfrm>
            <a:off x="6393713" y="3028806"/>
            <a:ext cx="513600" cy="353281"/>
          </a:xfrm>
          <a:prstGeom prst="rect">
            <a:avLst/>
          </a:prstGeom>
          <a:noFill/>
          <a:ln>
            <a:noFill/>
          </a:ln>
        </p:spPr>
      </p:pic>
      <p:pic>
        <p:nvPicPr>
          <p:cNvPr id="1130" name="Google Shape;1130;p101"/>
          <p:cNvPicPr preferRelativeResize="0"/>
          <p:nvPr/>
        </p:nvPicPr>
        <p:blipFill>
          <a:blip r:embed="rId81">
            <a:alphaModFix/>
          </a:blip>
          <a:stretch>
            <a:fillRect/>
          </a:stretch>
        </p:blipFill>
        <p:spPr>
          <a:xfrm>
            <a:off x="68569" y="3091392"/>
            <a:ext cx="777900" cy="228110"/>
          </a:xfrm>
          <a:prstGeom prst="rect">
            <a:avLst/>
          </a:prstGeom>
          <a:noFill/>
          <a:ln>
            <a:noFill/>
          </a:ln>
        </p:spPr>
      </p:pic>
      <p:pic>
        <p:nvPicPr>
          <p:cNvPr id="1131" name="Google Shape;1131;p101"/>
          <p:cNvPicPr preferRelativeResize="0"/>
          <p:nvPr/>
        </p:nvPicPr>
        <p:blipFill>
          <a:blip r:embed="rId82">
            <a:alphaModFix/>
          </a:blip>
          <a:stretch>
            <a:fillRect/>
          </a:stretch>
        </p:blipFill>
        <p:spPr>
          <a:xfrm>
            <a:off x="813711" y="1605124"/>
            <a:ext cx="832500" cy="219225"/>
          </a:xfrm>
          <a:prstGeom prst="rect">
            <a:avLst/>
          </a:prstGeom>
          <a:noFill/>
          <a:ln>
            <a:noFill/>
          </a:ln>
        </p:spPr>
      </p:pic>
      <p:pic>
        <p:nvPicPr>
          <p:cNvPr id="1132" name="Google Shape;1132;p101"/>
          <p:cNvPicPr preferRelativeResize="0"/>
          <p:nvPr/>
        </p:nvPicPr>
        <p:blipFill>
          <a:blip r:embed="rId83">
            <a:alphaModFix/>
          </a:blip>
          <a:stretch>
            <a:fillRect/>
          </a:stretch>
        </p:blipFill>
        <p:spPr>
          <a:xfrm>
            <a:off x="5029908" y="1938282"/>
            <a:ext cx="636000" cy="428309"/>
          </a:xfrm>
          <a:prstGeom prst="rect">
            <a:avLst/>
          </a:prstGeom>
          <a:noFill/>
          <a:ln>
            <a:noFill/>
          </a:ln>
        </p:spPr>
      </p:pic>
      <p:pic>
        <p:nvPicPr>
          <p:cNvPr id="1133" name="Google Shape;1133;p101"/>
          <p:cNvPicPr preferRelativeResize="0"/>
          <p:nvPr/>
        </p:nvPicPr>
        <p:blipFill>
          <a:blip r:embed="rId84">
            <a:alphaModFix/>
          </a:blip>
          <a:stretch>
            <a:fillRect/>
          </a:stretch>
        </p:blipFill>
        <p:spPr>
          <a:xfrm>
            <a:off x="2705843" y="1561076"/>
            <a:ext cx="594150" cy="307321"/>
          </a:xfrm>
          <a:prstGeom prst="rect">
            <a:avLst/>
          </a:prstGeom>
          <a:noFill/>
          <a:ln>
            <a:noFill/>
          </a:ln>
        </p:spPr>
      </p:pic>
      <p:pic>
        <p:nvPicPr>
          <p:cNvPr id="1134" name="Google Shape;1134;p101"/>
          <p:cNvPicPr preferRelativeResize="0"/>
          <p:nvPr/>
        </p:nvPicPr>
        <p:blipFill>
          <a:blip r:embed="rId85">
            <a:alphaModFix/>
          </a:blip>
          <a:stretch>
            <a:fillRect/>
          </a:stretch>
        </p:blipFill>
        <p:spPr>
          <a:xfrm>
            <a:off x="1168353" y="1074251"/>
            <a:ext cx="548700" cy="211249"/>
          </a:xfrm>
          <a:prstGeom prst="rect">
            <a:avLst/>
          </a:prstGeom>
          <a:noFill/>
          <a:ln>
            <a:noFill/>
          </a:ln>
        </p:spPr>
      </p:pic>
      <p:pic>
        <p:nvPicPr>
          <p:cNvPr id="1135" name="Google Shape;1135;p101"/>
          <p:cNvPicPr preferRelativeResize="0"/>
          <p:nvPr/>
        </p:nvPicPr>
        <p:blipFill>
          <a:blip r:embed="rId86">
            <a:alphaModFix/>
          </a:blip>
          <a:stretch>
            <a:fillRect/>
          </a:stretch>
        </p:blipFill>
        <p:spPr>
          <a:xfrm>
            <a:off x="156700" y="1085138"/>
            <a:ext cx="946639" cy="189474"/>
          </a:xfrm>
          <a:prstGeom prst="rect">
            <a:avLst/>
          </a:prstGeom>
          <a:noFill/>
          <a:ln>
            <a:noFill/>
          </a:ln>
        </p:spPr>
      </p:pic>
      <p:pic>
        <p:nvPicPr>
          <p:cNvPr id="1136" name="Google Shape;1136;p101"/>
          <p:cNvPicPr preferRelativeResize="0"/>
          <p:nvPr/>
        </p:nvPicPr>
        <p:blipFill>
          <a:blip r:embed="rId87">
            <a:alphaModFix/>
          </a:blip>
          <a:stretch>
            <a:fillRect/>
          </a:stretch>
        </p:blipFill>
        <p:spPr>
          <a:xfrm>
            <a:off x="152075" y="3468573"/>
            <a:ext cx="414900" cy="357677"/>
          </a:xfrm>
          <a:prstGeom prst="rect">
            <a:avLst/>
          </a:prstGeom>
          <a:noFill/>
          <a:ln>
            <a:noFill/>
          </a:ln>
        </p:spPr>
      </p:pic>
      <p:pic>
        <p:nvPicPr>
          <p:cNvPr id="1137" name="Google Shape;1137;p101"/>
          <p:cNvPicPr preferRelativeResize="0"/>
          <p:nvPr/>
        </p:nvPicPr>
        <p:blipFill rotWithShape="1">
          <a:blip r:embed="rId88">
            <a:alphaModFix/>
          </a:blip>
          <a:srcRect t="30571" b="31190"/>
          <a:stretch/>
        </p:blipFill>
        <p:spPr>
          <a:xfrm>
            <a:off x="5595397" y="1074577"/>
            <a:ext cx="899100" cy="2105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CNCF推出了关于Kubernetes的软件一致性认证</a:t>
            </a:r>
            <a:endParaRPr sz="2400"/>
          </a:p>
          <a:p>
            <a:pPr marL="914400" lvl="1" indent="-368300" rtl="0">
              <a:spcBef>
                <a:spcPts val="0"/>
              </a:spcBef>
              <a:spcAft>
                <a:spcPts val="0"/>
              </a:spcAft>
              <a:buClr>
                <a:schemeClr val="dk2"/>
              </a:buClr>
              <a:buSzPts val="2200"/>
              <a:buChar char="–"/>
            </a:pPr>
            <a:r>
              <a:rPr lang="en-US" sz="2200"/>
              <a:t>实现进行一致性测试并上传测试结果</a:t>
            </a:r>
            <a:endParaRPr sz="2200"/>
          </a:p>
          <a:p>
            <a:pPr marL="914400" lvl="1" indent="-368300" rtl="0">
              <a:spcBef>
                <a:spcPts val="0"/>
              </a:spcBef>
              <a:spcAft>
                <a:spcPts val="0"/>
              </a:spcAft>
              <a:buClr>
                <a:schemeClr val="dk2"/>
              </a:buClr>
              <a:buSzPts val="2200"/>
              <a:buChar char="–"/>
            </a:pPr>
            <a:r>
              <a:rPr lang="en-US" sz="2200"/>
              <a:t>完成一致性认证可以使用新标志和更加灵活地使用Kubernetes商标</a:t>
            </a:r>
            <a:endParaRPr sz="2200"/>
          </a:p>
          <a:p>
            <a:pPr marL="914400" lvl="1" indent="-368300" rtl="0">
              <a:spcBef>
                <a:spcPts val="0"/>
              </a:spcBef>
              <a:spcAft>
                <a:spcPts val="0"/>
              </a:spcAft>
              <a:buClr>
                <a:schemeClr val="dk2"/>
              </a:buClr>
              <a:buSzPts val="2200"/>
              <a:buChar char="–"/>
            </a:pPr>
            <a:r>
              <a:rPr lang="en-US" sz="2200"/>
              <a:t>现在可以提K8s 1.9和1.10</a:t>
            </a:r>
            <a:endParaRPr sz="2200"/>
          </a:p>
          <a:p>
            <a:pPr marL="914400" lvl="1" indent="-368300" rtl="0">
              <a:spcBef>
                <a:spcPts val="0"/>
              </a:spcBef>
              <a:spcAft>
                <a:spcPts val="0"/>
              </a:spcAft>
              <a:buClr>
                <a:schemeClr val="dk2"/>
              </a:buClr>
              <a:buSzPts val="2200"/>
              <a:buChar char="–"/>
            </a:pPr>
            <a:r>
              <a:rPr lang="en-US" sz="2200" u="sng">
                <a:hlinkClick r:id="rId3"/>
              </a:rPr>
              <a:t>https://www.cncf.io/certification/software-conformance/</a:t>
            </a:r>
            <a:endParaRPr sz="2200"/>
          </a:p>
        </p:txBody>
      </p:sp>
      <p:pic>
        <p:nvPicPr>
          <p:cNvPr id="1144" name="Google Shape;1144;p102"/>
          <p:cNvPicPr preferRelativeResize="0"/>
          <p:nvPr/>
        </p:nvPicPr>
        <p:blipFill>
          <a:blip r:embed="rId4">
            <a:alphaModFix/>
          </a:blip>
          <a:stretch>
            <a:fillRect/>
          </a:stretch>
        </p:blipFill>
        <p:spPr>
          <a:xfrm>
            <a:off x="7398144" y="1299124"/>
            <a:ext cx="1535750" cy="2076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0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61家已认证的Kubernetes合作伙伴</a:t>
            </a:r>
            <a:endParaRPr/>
          </a:p>
        </p:txBody>
      </p:sp>
      <p:pic>
        <p:nvPicPr>
          <p:cNvPr id="1151" name="Google Shape;1151;p103"/>
          <p:cNvPicPr preferRelativeResize="0"/>
          <p:nvPr/>
        </p:nvPicPr>
        <p:blipFill>
          <a:blip r:embed="rId3">
            <a:alphaModFix/>
          </a:blip>
          <a:stretch>
            <a:fillRect/>
          </a:stretch>
        </p:blipFill>
        <p:spPr>
          <a:xfrm>
            <a:off x="4402857" y="1043736"/>
            <a:ext cx="779524" cy="209405"/>
          </a:xfrm>
          <a:prstGeom prst="rect">
            <a:avLst/>
          </a:prstGeom>
          <a:noFill/>
          <a:ln>
            <a:noFill/>
          </a:ln>
        </p:spPr>
      </p:pic>
      <p:pic>
        <p:nvPicPr>
          <p:cNvPr id="1152" name="Google Shape;1152;p103"/>
          <p:cNvPicPr preferRelativeResize="0"/>
          <p:nvPr/>
        </p:nvPicPr>
        <p:blipFill>
          <a:blip r:embed="rId4">
            <a:alphaModFix/>
          </a:blip>
          <a:stretch>
            <a:fillRect/>
          </a:stretch>
        </p:blipFill>
        <p:spPr>
          <a:xfrm>
            <a:off x="1324199" y="1618341"/>
            <a:ext cx="548700" cy="350057"/>
          </a:xfrm>
          <a:prstGeom prst="rect">
            <a:avLst/>
          </a:prstGeom>
          <a:noFill/>
          <a:ln>
            <a:noFill/>
          </a:ln>
        </p:spPr>
      </p:pic>
      <p:pic>
        <p:nvPicPr>
          <p:cNvPr id="1153" name="Google Shape;1153;p103"/>
          <p:cNvPicPr preferRelativeResize="0"/>
          <p:nvPr/>
        </p:nvPicPr>
        <p:blipFill>
          <a:blip r:embed="rId5">
            <a:alphaModFix/>
          </a:blip>
          <a:stretch>
            <a:fillRect/>
          </a:stretch>
        </p:blipFill>
        <p:spPr>
          <a:xfrm>
            <a:off x="2043825" y="1566020"/>
            <a:ext cx="635750" cy="454699"/>
          </a:xfrm>
          <a:prstGeom prst="rect">
            <a:avLst/>
          </a:prstGeom>
          <a:noFill/>
          <a:ln>
            <a:noFill/>
          </a:ln>
        </p:spPr>
      </p:pic>
      <p:pic>
        <p:nvPicPr>
          <p:cNvPr id="1154" name="Google Shape;1154;p103"/>
          <p:cNvPicPr preferRelativeResize="0"/>
          <p:nvPr/>
        </p:nvPicPr>
        <p:blipFill rotWithShape="1">
          <a:blip r:embed="rId6">
            <a:alphaModFix/>
          </a:blip>
          <a:srcRect l="7780" r="9355"/>
          <a:stretch/>
        </p:blipFill>
        <p:spPr>
          <a:xfrm>
            <a:off x="6486825" y="1595604"/>
            <a:ext cx="513725" cy="395532"/>
          </a:xfrm>
          <a:prstGeom prst="rect">
            <a:avLst/>
          </a:prstGeom>
          <a:noFill/>
          <a:ln>
            <a:noFill/>
          </a:ln>
        </p:spPr>
      </p:pic>
      <p:pic>
        <p:nvPicPr>
          <p:cNvPr id="1155" name="Google Shape;1155;p103"/>
          <p:cNvPicPr preferRelativeResize="0"/>
          <p:nvPr/>
        </p:nvPicPr>
        <p:blipFill>
          <a:blip r:embed="rId7">
            <a:alphaModFix/>
          </a:blip>
          <a:stretch>
            <a:fillRect/>
          </a:stretch>
        </p:blipFill>
        <p:spPr>
          <a:xfrm>
            <a:off x="6187892" y="2280271"/>
            <a:ext cx="729350" cy="465329"/>
          </a:xfrm>
          <a:prstGeom prst="rect">
            <a:avLst/>
          </a:prstGeom>
          <a:noFill/>
          <a:ln>
            <a:noFill/>
          </a:ln>
        </p:spPr>
      </p:pic>
      <p:pic>
        <p:nvPicPr>
          <p:cNvPr id="1156" name="Google Shape;1156;p103"/>
          <p:cNvPicPr preferRelativeResize="0"/>
          <p:nvPr/>
        </p:nvPicPr>
        <p:blipFill rotWithShape="1">
          <a:blip r:embed="rId8">
            <a:alphaModFix/>
          </a:blip>
          <a:srcRect t="22229" b="13187"/>
          <a:stretch/>
        </p:blipFill>
        <p:spPr>
          <a:xfrm>
            <a:off x="5354052" y="2984165"/>
            <a:ext cx="729350" cy="300491"/>
          </a:xfrm>
          <a:prstGeom prst="rect">
            <a:avLst/>
          </a:prstGeom>
          <a:noFill/>
          <a:ln>
            <a:noFill/>
          </a:ln>
        </p:spPr>
      </p:pic>
      <p:pic>
        <p:nvPicPr>
          <p:cNvPr id="1157" name="Google Shape;1157;p103"/>
          <p:cNvPicPr preferRelativeResize="0"/>
          <p:nvPr/>
        </p:nvPicPr>
        <p:blipFill>
          <a:blip r:embed="rId9">
            <a:alphaModFix/>
          </a:blip>
          <a:stretch>
            <a:fillRect/>
          </a:stretch>
        </p:blipFill>
        <p:spPr>
          <a:xfrm>
            <a:off x="6196739" y="2959379"/>
            <a:ext cx="548700" cy="350063"/>
          </a:xfrm>
          <a:prstGeom prst="rect">
            <a:avLst/>
          </a:prstGeom>
          <a:noFill/>
          <a:ln>
            <a:noFill/>
          </a:ln>
        </p:spPr>
      </p:pic>
      <p:pic>
        <p:nvPicPr>
          <p:cNvPr id="1158" name="Google Shape;1158;p103"/>
          <p:cNvPicPr preferRelativeResize="0"/>
          <p:nvPr/>
        </p:nvPicPr>
        <p:blipFill>
          <a:blip r:embed="rId10">
            <a:alphaModFix/>
          </a:blip>
          <a:stretch>
            <a:fillRect/>
          </a:stretch>
        </p:blipFill>
        <p:spPr>
          <a:xfrm>
            <a:off x="6858776" y="2959379"/>
            <a:ext cx="548700" cy="350063"/>
          </a:xfrm>
          <a:prstGeom prst="rect">
            <a:avLst/>
          </a:prstGeom>
          <a:noFill/>
          <a:ln>
            <a:noFill/>
          </a:ln>
        </p:spPr>
      </p:pic>
      <p:pic>
        <p:nvPicPr>
          <p:cNvPr id="1159" name="Google Shape;1159;p103"/>
          <p:cNvPicPr preferRelativeResize="0"/>
          <p:nvPr/>
        </p:nvPicPr>
        <p:blipFill rotWithShape="1">
          <a:blip r:embed="rId11">
            <a:alphaModFix/>
          </a:blip>
          <a:srcRect t="28927" b="34354"/>
          <a:stretch/>
        </p:blipFill>
        <p:spPr>
          <a:xfrm>
            <a:off x="1142095" y="3673449"/>
            <a:ext cx="779525" cy="182852"/>
          </a:xfrm>
          <a:prstGeom prst="rect">
            <a:avLst/>
          </a:prstGeom>
          <a:noFill/>
          <a:ln>
            <a:noFill/>
          </a:ln>
        </p:spPr>
      </p:pic>
      <p:pic>
        <p:nvPicPr>
          <p:cNvPr id="1160" name="Google Shape;1160;p103"/>
          <p:cNvPicPr preferRelativeResize="0"/>
          <p:nvPr/>
        </p:nvPicPr>
        <p:blipFill>
          <a:blip r:embed="rId12">
            <a:alphaModFix/>
          </a:blip>
          <a:stretch>
            <a:fillRect/>
          </a:stretch>
        </p:blipFill>
        <p:spPr>
          <a:xfrm>
            <a:off x="2187415" y="3576207"/>
            <a:ext cx="590675" cy="377336"/>
          </a:xfrm>
          <a:prstGeom prst="rect">
            <a:avLst/>
          </a:prstGeom>
          <a:noFill/>
          <a:ln>
            <a:noFill/>
          </a:ln>
        </p:spPr>
      </p:pic>
      <p:pic>
        <p:nvPicPr>
          <p:cNvPr id="1161" name="Google Shape;1161;p103"/>
          <p:cNvPicPr preferRelativeResize="0"/>
          <p:nvPr/>
        </p:nvPicPr>
        <p:blipFill>
          <a:blip r:embed="rId13">
            <a:alphaModFix/>
          </a:blip>
          <a:stretch>
            <a:fillRect/>
          </a:stretch>
        </p:blipFill>
        <p:spPr>
          <a:xfrm>
            <a:off x="5565248" y="3576442"/>
            <a:ext cx="590675" cy="376866"/>
          </a:xfrm>
          <a:prstGeom prst="rect">
            <a:avLst/>
          </a:prstGeom>
          <a:noFill/>
          <a:ln>
            <a:noFill/>
          </a:ln>
        </p:spPr>
      </p:pic>
      <p:pic>
        <p:nvPicPr>
          <p:cNvPr id="1162" name="Google Shape;1162;p103"/>
          <p:cNvPicPr preferRelativeResize="0"/>
          <p:nvPr/>
        </p:nvPicPr>
        <p:blipFill>
          <a:blip r:embed="rId14">
            <a:alphaModFix/>
          </a:blip>
          <a:stretch>
            <a:fillRect/>
          </a:stretch>
        </p:blipFill>
        <p:spPr>
          <a:xfrm>
            <a:off x="7555064" y="3531877"/>
            <a:ext cx="729359" cy="465995"/>
          </a:xfrm>
          <a:prstGeom prst="rect">
            <a:avLst/>
          </a:prstGeom>
          <a:noFill/>
          <a:ln>
            <a:noFill/>
          </a:ln>
        </p:spPr>
      </p:pic>
      <p:pic>
        <p:nvPicPr>
          <p:cNvPr id="1163" name="Google Shape;1163;p103"/>
          <p:cNvPicPr preferRelativeResize="0"/>
          <p:nvPr/>
        </p:nvPicPr>
        <p:blipFill>
          <a:blip r:embed="rId15">
            <a:alphaModFix/>
          </a:blip>
          <a:stretch>
            <a:fillRect/>
          </a:stretch>
        </p:blipFill>
        <p:spPr>
          <a:xfrm>
            <a:off x="8550219" y="3589853"/>
            <a:ext cx="548700" cy="350044"/>
          </a:xfrm>
          <a:prstGeom prst="rect">
            <a:avLst/>
          </a:prstGeom>
          <a:noFill/>
          <a:ln>
            <a:noFill/>
          </a:ln>
        </p:spPr>
      </p:pic>
      <p:pic>
        <p:nvPicPr>
          <p:cNvPr id="1164" name="Google Shape;1164;p103"/>
          <p:cNvPicPr preferRelativeResize="0"/>
          <p:nvPr/>
        </p:nvPicPr>
        <p:blipFill>
          <a:blip r:embed="rId16">
            <a:alphaModFix/>
          </a:blip>
          <a:stretch>
            <a:fillRect/>
          </a:stretch>
        </p:blipFill>
        <p:spPr>
          <a:xfrm>
            <a:off x="108325" y="4161321"/>
            <a:ext cx="635750" cy="405572"/>
          </a:xfrm>
          <a:prstGeom prst="rect">
            <a:avLst/>
          </a:prstGeom>
          <a:noFill/>
          <a:ln>
            <a:noFill/>
          </a:ln>
        </p:spPr>
      </p:pic>
      <p:pic>
        <p:nvPicPr>
          <p:cNvPr id="1165" name="Google Shape;1165;p103"/>
          <p:cNvPicPr preferRelativeResize="0"/>
          <p:nvPr/>
        </p:nvPicPr>
        <p:blipFill>
          <a:blip r:embed="rId17">
            <a:alphaModFix/>
          </a:blip>
          <a:stretch>
            <a:fillRect/>
          </a:stretch>
        </p:blipFill>
        <p:spPr>
          <a:xfrm>
            <a:off x="941026" y="4188836"/>
            <a:ext cx="548700" cy="350542"/>
          </a:xfrm>
          <a:prstGeom prst="rect">
            <a:avLst/>
          </a:prstGeom>
          <a:noFill/>
          <a:ln>
            <a:noFill/>
          </a:ln>
        </p:spPr>
      </p:pic>
      <p:pic>
        <p:nvPicPr>
          <p:cNvPr id="1166" name="Google Shape;1166;p103"/>
          <p:cNvPicPr preferRelativeResize="0"/>
          <p:nvPr/>
        </p:nvPicPr>
        <p:blipFill>
          <a:blip r:embed="rId18">
            <a:alphaModFix/>
          </a:blip>
          <a:stretch>
            <a:fillRect/>
          </a:stretch>
        </p:blipFill>
        <p:spPr>
          <a:xfrm>
            <a:off x="2925055" y="4152936"/>
            <a:ext cx="661100" cy="422341"/>
          </a:xfrm>
          <a:prstGeom prst="rect">
            <a:avLst/>
          </a:prstGeom>
          <a:noFill/>
          <a:ln>
            <a:noFill/>
          </a:ln>
        </p:spPr>
      </p:pic>
      <p:pic>
        <p:nvPicPr>
          <p:cNvPr id="1167" name="Google Shape;1167;p103"/>
          <p:cNvPicPr preferRelativeResize="0"/>
          <p:nvPr/>
        </p:nvPicPr>
        <p:blipFill rotWithShape="1">
          <a:blip r:embed="rId19">
            <a:alphaModFix/>
          </a:blip>
          <a:srcRect t="27023" b="18702"/>
          <a:stretch/>
        </p:blipFill>
        <p:spPr>
          <a:xfrm>
            <a:off x="5088491" y="4221856"/>
            <a:ext cx="821725" cy="284502"/>
          </a:xfrm>
          <a:prstGeom prst="rect">
            <a:avLst/>
          </a:prstGeom>
          <a:noFill/>
          <a:ln>
            <a:noFill/>
          </a:ln>
        </p:spPr>
      </p:pic>
      <p:pic>
        <p:nvPicPr>
          <p:cNvPr id="1168" name="Google Shape;1168;p103"/>
          <p:cNvPicPr preferRelativeResize="0"/>
          <p:nvPr/>
        </p:nvPicPr>
        <p:blipFill rotWithShape="1">
          <a:blip r:embed="rId20">
            <a:alphaModFix/>
          </a:blip>
          <a:srcRect l="11659" r="9934"/>
          <a:stretch/>
        </p:blipFill>
        <p:spPr>
          <a:xfrm>
            <a:off x="6107167" y="4140572"/>
            <a:ext cx="548700" cy="447069"/>
          </a:xfrm>
          <a:prstGeom prst="rect">
            <a:avLst/>
          </a:prstGeom>
          <a:noFill/>
          <a:ln>
            <a:noFill/>
          </a:ln>
        </p:spPr>
      </p:pic>
      <p:pic>
        <p:nvPicPr>
          <p:cNvPr id="1169" name="Google Shape;1169;p103"/>
          <p:cNvPicPr preferRelativeResize="0"/>
          <p:nvPr/>
        </p:nvPicPr>
        <p:blipFill rotWithShape="1">
          <a:blip r:embed="rId21">
            <a:alphaModFix/>
          </a:blip>
          <a:srcRect t="11658" b="19561"/>
          <a:stretch/>
        </p:blipFill>
        <p:spPr>
          <a:xfrm>
            <a:off x="8368425" y="2285203"/>
            <a:ext cx="635750" cy="455465"/>
          </a:xfrm>
          <a:prstGeom prst="rect">
            <a:avLst/>
          </a:prstGeom>
          <a:noFill/>
          <a:ln>
            <a:noFill/>
          </a:ln>
        </p:spPr>
      </p:pic>
      <p:pic>
        <p:nvPicPr>
          <p:cNvPr id="1170" name="Google Shape;1170;p103"/>
          <p:cNvPicPr preferRelativeResize="0"/>
          <p:nvPr/>
        </p:nvPicPr>
        <p:blipFill rotWithShape="1">
          <a:blip r:embed="rId22">
            <a:alphaModFix/>
          </a:blip>
          <a:srcRect l="25670" r="26104"/>
          <a:stretch/>
        </p:blipFill>
        <p:spPr>
          <a:xfrm>
            <a:off x="4524046" y="2226585"/>
            <a:ext cx="432339" cy="572700"/>
          </a:xfrm>
          <a:prstGeom prst="rect">
            <a:avLst/>
          </a:prstGeom>
          <a:noFill/>
          <a:ln>
            <a:noFill/>
          </a:ln>
        </p:spPr>
      </p:pic>
      <p:pic>
        <p:nvPicPr>
          <p:cNvPr id="1171" name="Google Shape;1171;p103"/>
          <p:cNvPicPr preferRelativeResize="0"/>
          <p:nvPr/>
        </p:nvPicPr>
        <p:blipFill rotWithShape="1">
          <a:blip r:embed="rId23">
            <a:alphaModFix/>
          </a:blip>
          <a:srcRect l="10075" r="5615"/>
          <a:stretch/>
        </p:blipFill>
        <p:spPr>
          <a:xfrm>
            <a:off x="771159" y="2248460"/>
            <a:ext cx="697998" cy="528950"/>
          </a:xfrm>
          <a:prstGeom prst="rect">
            <a:avLst/>
          </a:prstGeom>
          <a:noFill/>
          <a:ln>
            <a:noFill/>
          </a:ln>
        </p:spPr>
      </p:pic>
      <p:pic>
        <p:nvPicPr>
          <p:cNvPr id="1172" name="Google Shape;1172;p103"/>
          <p:cNvPicPr preferRelativeResize="0"/>
          <p:nvPr/>
        </p:nvPicPr>
        <p:blipFill>
          <a:blip r:embed="rId24">
            <a:alphaModFix/>
          </a:blip>
          <a:stretch>
            <a:fillRect/>
          </a:stretch>
        </p:blipFill>
        <p:spPr>
          <a:xfrm>
            <a:off x="4418990" y="2996278"/>
            <a:ext cx="821725" cy="276264"/>
          </a:xfrm>
          <a:prstGeom prst="rect">
            <a:avLst/>
          </a:prstGeom>
          <a:noFill/>
          <a:ln>
            <a:noFill/>
          </a:ln>
        </p:spPr>
      </p:pic>
      <p:pic>
        <p:nvPicPr>
          <p:cNvPr id="1173" name="Google Shape;1173;p103"/>
          <p:cNvPicPr preferRelativeResize="0"/>
          <p:nvPr/>
        </p:nvPicPr>
        <p:blipFill rotWithShape="1">
          <a:blip r:embed="rId25">
            <a:alphaModFix/>
          </a:blip>
          <a:srcRect l="9355" r="13709"/>
          <a:stretch/>
        </p:blipFill>
        <p:spPr>
          <a:xfrm>
            <a:off x="3823407" y="3484402"/>
            <a:ext cx="432350" cy="560946"/>
          </a:xfrm>
          <a:prstGeom prst="rect">
            <a:avLst/>
          </a:prstGeom>
          <a:noFill/>
          <a:ln>
            <a:noFill/>
          </a:ln>
        </p:spPr>
      </p:pic>
      <p:pic>
        <p:nvPicPr>
          <p:cNvPr id="1174" name="Google Shape;1174;p103"/>
          <p:cNvPicPr preferRelativeResize="0"/>
          <p:nvPr/>
        </p:nvPicPr>
        <p:blipFill rotWithShape="1">
          <a:blip r:embed="rId26">
            <a:alphaModFix/>
          </a:blip>
          <a:srcRect l="15190" r="18907"/>
          <a:stretch/>
        </p:blipFill>
        <p:spPr>
          <a:xfrm>
            <a:off x="1976785" y="2892235"/>
            <a:ext cx="473993" cy="484350"/>
          </a:xfrm>
          <a:prstGeom prst="rect">
            <a:avLst/>
          </a:prstGeom>
          <a:noFill/>
          <a:ln>
            <a:noFill/>
          </a:ln>
        </p:spPr>
      </p:pic>
      <p:pic>
        <p:nvPicPr>
          <p:cNvPr id="1175" name="Google Shape;1175;p103"/>
          <p:cNvPicPr preferRelativeResize="0"/>
          <p:nvPr/>
        </p:nvPicPr>
        <p:blipFill rotWithShape="1">
          <a:blip r:embed="rId27">
            <a:alphaModFix/>
          </a:blip>
          <a:srcRect l="11659" t="10800" r="9934" b="9436"/>
          <a:stretch/>
        </p:blipFill>
        <p:spPr>
          <a:xfrm>
            <a:off x="17568" y="2234356"/>
            <a:ext cx="548700" cy="557158"/>
          </a:xfrm>
          <a:prstGeom prst="rect">
            <a:avLst/>
          </a:prstGeom>
          <a:noFill/>
          <a:ln>
            <a:noFill/>
          </a:ln>
        </p:spPr>
      </p:pic>
      <p:pic>
        <p:nvPicPr>
          <p:cNvPr id="1176" name="Google Shape;1176;p103"/>
          <p:cNvPicPr preferRelativeResize="0"/>
          <p:nvPr/>
        </p:nvPicPr>
        <p:blipFill rotWithShape="1">
          <a:blip r:embed="rId28">
            <a:alphaModFix/>
          </a:blip>
          <a:srcRect t="18343" b="20472"/>
          <a:stretch/>
        </p:blipFill>
        <p:spPr>
          <a:xfrm>
            <a:off x="1134073" y="2984151"/>
            <a:ext cx="729375" cy="300518"/>
          </a:xfrm>
          <a:prstGeom prst="rect">
            <a:avLst/>
          </a:prstGeom>
          <a:noFill/>
          <a:ln>
            <a:noFill/>
          </a:ln>
        </p:spPr>
      </p:pic>
      <p:pic>
        <p:nvPicPr>
          <p:cNvPr id="1177" name="Google Shape;1177;p103" descr="Screen Shot 2017-11-03 at 9.33.18 AM.png"/>
          <p:cNvPicPr preferRelativeResize="0"/>
          <p:nvPr/>
        </p:nvPicPr>
        <p:blipFill>
          <a:blip r:embed="rId29">
            <a:alphaModFix/>
          </a:blip>
          <a:stretch>
            <a:fillRect/>
          </a:stretch>
        </p:blipFill>
        <p:spPr>
          <a:xfrm>
            <a:off x="7427720" y="890114"/>
            <a:ext cx="777901" cy="516648"/>
          </a:xfrm>
          <a:prstGeom prst="rect">
            <a:avLst/>
          </a:prstGeom>
          <a:noFill/>
          <a:ln>
            <a:noFill/>
          </a:ln>
        </p:spPr>
      </p:pic>
      <p:pic>
        <p:nvPicPr>
          <p:cNvPr id="1178" name="Google Shape;1178;p103"/>
          <p:cNvPicPr preferRelativeResize="0"/>
          <p:nvPr/>
        </p:nvPicPr>
        <p:blipFill rotWithShape="1">
          <a:blip r:embed="rId30">
            <a:alphaModFix/>
          </a:blip>
          <a:srcRect t="24947" b="23783"/>
          <a:stretch/>
        </p:blipFill>
        <p:spPr>
          <a:xfrm>
            <a:off x="5354836" y="994432"/>
            <a:ext cx="729375" cy="308013"/>
          </a:xfrm>
          <a:prstGeom prst="rect">
            <a:avLst/>
          </a:prstGeom>
          <a:noFill/>
          <a:ln>
            <a:noFill/>
          </a:ln>
        </p:spPr>
      </p:pic>
      <p:pic>
        <p:nvPicPr>
          <p:cNvPr id="1179" name="Google Shape;1179;p103"/>
          <p:cNvPicPr preferRelativeResize="0"/>
          <p:nvPr/>
        </p:nvPicPr>
        <p:blipFill>
          <a:blip r:embed="rId31">
            <a:alphaModFix/>
          </a:blip>
          <a:stretch>
            <a:fillRect/>
          </a:stretch>
        </p:blipFill>
        <p:spPr>
          <a:xfrm>
            <a:off x="839319" y="1036712"/>
            <a:ext cx="635750" cy="223452"/>
          </a:xfrm>
          <a:prstGeom prst="rect">
            <a:avLst/>
          </a:prstGeom>
          <a:noFill/>
          <a:ln>
            <a:noFill/>
          </a:ln>
        </p:spPr>
      </p:pic>
      <p:pic>
        <p:nvPicPr>
          <p:cNvPr id="1180" name="Google Shape;1180;p103"/>
          <p:cNvPicPr preferRelativeResize="0"/>
          <p:nvPr/>
        </p:nvPicPr>
        <p:blipFill>
          <a:blip r:embed="rId32">
            <a:alphaModFix/>
          </a:blip>
          <a:stretch>
            <a:fillRect/>
          </a:stretch>
        </p:blipFill>
        <p:spPr>
          <a:xfrm>
            <a:off x="3043886" y="3591849"/>
            <a:ext cx="513725" cy="346052"/>
          </a:xfrm>
          <a:prstGeom prst="rect">
            <a:avLst/>
          </a:prstGeom>
          <a:noFill/>
          <a:ln>
            <a:noFill/>
          </a:ln>
        </p:spPr>
      </p:pic>
      <p:pic>
        <p:nvPicPr>
          <p:cNvPr id="1181" name="Google Shape;1181;p103"/>
          <p:cNvPicPr preferRelativeResize="0"/>
          <p:nvPr/>
        </p:nvPicPr>
        <p:blipFill>
          <a:blip r:embed="rId33">
            <a:alphaModFix/>
          </a:blip>
          <a:stretch>
            <a:fillRect/>
          </a:stretch>
        </p:blipFill>
        <p:spPr>
          <a:xfrm>
            <a:off x="8580472" y="4234822"/>
            <a:ext cx="513725" cy="258571"/>
          </a:xfrm>
          <a:prstGeom prst="rect">
            <a:avLst/>
          </a:prstGeom>
          <a:noFill/>
          <a:ln>
            <a:noFill/>
          </a:ln>
        </p:spPr>
      </p:pic>
      <p:pic>
        <p:nvPicPr>
          <p:cNvPr id="1182" name="Google Shape;1182;p103"/>
          <p:cNvPicPr preferRelativeResize="0"/>
          <p:nvPr/>
        </p:nvPicPr>
        <p:blipFill>
          <a:blip r:embed="rId34">
            <a:alphaModFix/>
          </a:blip>
          <a:stretch>
            <a:fillRect/>
          </a:stretch>
        </p:blipFill>
        <p:spPr>
          <a:xfrm>
            <a:off x="7747771" y="4172799"/>
            <a:ext cx="635750" cy="382617"/>
          </a:xfrm>
          <a:prstGeom prst="rect">
            <a:avLst/>
          </a:prstGeom>
          <a:noFill/>
          <a:ln>
            <a:noFill/>
          </a:ln>
        </p:spPr>
      </p:pic>
      <p:pic>
        <p:nvPicPr>
          <p:cNvPr id="1183" name="Google Shape;1183;p103"/>
          <p:cNvPicPr preferRelativeResize="0"/>
          <p:nvPr/>
        </p:nvPicPr>
        <p:blipFill>
          <a:blip r:embed="rId35">
            <a:alphaModFix/>
          </a:blip>
          <a:stretch>
            <a:fillRect/>
          </a:stretch>
        </p:blipFill>
        <p:spPr>
          <a:xfrm>
            <a:off x="6256664" y="1051063"/>
            <a:ext cx="998602" cy="194750"/>
          </a:xfrm>
          <a:prstGeom prst="rect">
            <a:avLst/>
          </a:prstGeom>
          <a:noFill/>
          <a:ln>
            <a:noFill/>
          </a:ln>
        </p:spPr>
      </p:pic>
      <p:pic>
        <p:nvPicPr>
          <p:cNvPr id="1184" name="Google Shape;1184;p103"/>
          <p:cNvPicPr preferRelativeResize="0"/>
          <p:nvPr/>
        </p:nvPicPr>
        <p:blipFill rotWithShape="1">
          <a:blip r:embed="rId36">
            <a:alphaModFix/>
          </a:blip>
          <a:srcRect l="20622" t="35203" r="22283" b="36251"/>
          <a:stretch/>
        </p:blipFill>
        <p:spPr>
          <a:xfrm>
            <a:off x="7520813" y="2983846"/>
            <a:ext cx="779524" cy="301128"/>
          </a:xfrm>
          <a:prstGeom prst="rect">
            <a:avLst/>
          </a:prstGeom>
          <a:noFill/>
          <a:ln>
            <a:noFill/>
          </a:ln>
        </p:spPr>
      </p:pic>
      <p:pic>
        <p:nvPicPr>
          <p:cNvPr id="1185" name="Google Shape;1185;p103"/>
          <p:cNvPicPr preferRelativeResize="0"/>
          <p:nvPr/>
        </p:nvPicPr>
        <p:blipFill>
          <a:blip r:embed="rId37">
            <a:alphaModFix/>
          </a:blip>
          <a:stretch>
            <a:fillRect/>
          </a:stretch>
        </p:blipFill>
        <p:spPr>
          <a:xfrm>
            <a:off x="2564115" y="2981171"/>
            <a:ext cx="930201" cy="306479"/>
          </a:xfrm>
          <a:prstGeom prst="rect">
            <a:avLst/>
          </a:prstGeom>
          <a:noFill/>
          <a:ln>
            <a:noFill/>
          </a:ln>
        </p:spPr>
      </p:pic>
      <p:pic>
        <p:nvPicPr>
          <p:cNvPr id="1186" name="Google Shape;1186;p103"/>
          <p:cNvPicPr preferRelativeResize="0"/>
          <p:nvPr/>
        </p:nvPicPr>
        <p:blipFill rotWithShape="1">
          <a:blip r:embed="rId38">
            <a:alphaModFix/>
          </a:blip>
          <a:srcRect l="15529" r="17472"/>
          <a:stretch/>
        </p:blipFill>
        <p:spPr>
          <a:xfrm>
            <a:off x="2687525" y="1033451"/>
            <a:ext cx="821724" cy="229975"/>
          </a:xfrm>
          <a:prstGeom prst="rect">
            <a:avLst/>
          </a:prstGeom>
          <a:noFill/>
          <a:ln>
            <a:noFill/>
          </a:ln>
        </p:spPr>
      </p:pic>
      <p:pic>
        <p:nvPicPr>
          <p:cNvPr id="1187" name="Google Shape;1187;p103"/>
          <p:cNvPicPr preferRelativeResize="0"/>
          <p:nvPr/>
        </p:nvPicPr>
        <p:blipFill>
          <a:blip r:embed="rId39">
            <a:alphaModFix/>
          </a:blip>
          <a:stretch>
            <a:fillRect/>
          </a:stretch>
        </p:blipFill>
        <p:spPr>
          <a:xfrm>
            <a:off x="1647523" y="1086372"/>
            <a:ext cx="867549" cy="124133"/>
          </a:xfrm>
          <a:prstGeom prst="rect">
            <a:avLst/>
          </a:prstGeom>
          <a:noFill/>
          <a:ln>
            <a:noFill/>
          </a:ln>
        </p:spPr>
      </p:pic>
      <p:pic>
        <p:nvPicPr>
          <p:cNvPr id="1188" name="Google Shape;1188;p103"/>
          <p:cNvPicPr preferRelativeResize="0"/>
          <p:nvPr/>
        </p:nvPicPr>
        <p:blipFill>
          <a:blip r:embed="rId40">
            <a:alphaModFix/>
          </a:blip>
          <a:stretch>
            <a:fillRect/>
          </a:stretch>
        </p:blipFill>
        <p:spPr>
          <a:xfrm>
            <a:off x="7122133" y="2392683"/>
            <a:ext cx="1041401" cy="240504"/>
          </a:xfrm>
          <a:prstGeom prst="rect">
            <a:avLst/>
          </a:prstGeom>
          <a:noFill/>
          <a:ln>
            <a:noFill/>
          </a:ln>
        </p:spPr>
      </p:pic>
      <p:pic>
        <p:nvPicPr>
          <p:cNvPr id="1189" name="Google Shape;1189;p103"/>
          <p:cNvPicPr preferRelativeResize="0"/>
          <p:nvPr/>
        </p:nvPicPr>
        <p:blipFill>
          <a:blip r:embed="rId41">
            <a:alphaModFix/>
          </a:blip>
          <a:stretch>
            <a:fillRect/>
          </a:stretch>
        </p:blipFill>
        <p:spPr>
          <a:xfrm>
            <a:off x="76200" y="906263"/>
            <a:ext cx="590665" cy="484350"/>
          </a:xfrm>
          <a:prstGeom prst="rect">
            <a:avLst/>
          </a:prstGeom>
          <a:noFill/>
          <a:ln>
            <a:noFill/>
          </a:ln>
        </p:spPr>
      </p:pic>
      <p:pic>
        <p:nvPicPr>
          <p:cNvPr id="1190" name="Google Shape;1190;p103"/>
          <p:cNvPicPr preferRelativeResize="0"/>
          <p:nvPr/>
        </p:nvPicPr>
        <p:blipFill>
          <a:blip r:embed="rId42">
            <a:alphaModFix/>
          </a:blip>
          <a:stretch>
            <a:fillRect/>
          </a:stretch>
        </p:blipFill>
        <p:spPr>
          <a:xfrm>
            <a:off x="22135" y="2987947"/>
            <a:ext cx="998600" cy="292926"/>
          </a:xfrm>
          <a:prstGeom prst="rect">
            <a:avLst/>
          </a:prstGeom>
          <a:noFill/>
          <a:ln>
            <a:noFill/>
          </a:ln>
        </p:spPr>
      </p:pic>
      <p:pic>
        <p:nvPicPr>
          <p:cNvPr id="1191" name="Google Shape;1191;p103"/>
          <p:cNvPicPr preferRelativeResize="0"/>
          <p:nvPr/>
        </p:nvPicPr>
        <p:blipFill>
          <a:blip r:embed="rId43">
            <a:alphaModFix/>
          </a:blip>
          <a:stretch>
            <a:fillRect/>
          </a:stretch>
        </p:blipFill>
        <p:spPr>
          <a:xfrm>
            <a:off x="2850500" y="1531174"/>
            <a:ext cx="779500" cy="524391"/>
          </a:xfrm>
          <a:prstGeom prst="rect">
            <a:avLst/>
          </a:prstGeom>
          <a:noFill/>
          <a:ln>
            <a:noFill/>
          </a:ln>
        </p:spPr>
      </p:pic>
      <p:pic>
        <p:nvPicPr>
          <p:cNvPr id="1192" name="Google Shape;1192;p103"/>
          <p:cNvPicPr preferRelativeResize="0"/>
          <p:nvPr/>
        </p:nvPicPr>
        <p:blipFill>
          <a:blip r:embed="rId44">
            <a:alphaModFix/>
          </a:blip>
          <a:stretch>
            <a:fillRect/>
          </a:stretch>
        </p:blipFill>
        <p:spPr>
          <a:xfrm>
            <a:off x="1686678" y="4183593"/>
            <a:ext cx="1041425" cy="361027"/>
          </a:xfrm>
          <a:prstGeom prst="rect">
            <a:avLst/>
          </a:prstGeom>
          <a:noFill/>
          <a:ln>
            <a:noFill/>
          </a:ln>
        </p:spPr>
      </p:pic>
      <p:pic>
        <p:nvPicPr>
          <p:cNvPr id="1193" name="Google Shape;1193;p103"/>
          <p:cNvPicPr preferRelativeResize="0"/>
          <p:nvPr/>
        </p:nvPicPr>
        <p:blipFill>
          <a:blip r:embed="rId45">
            <a:alphaModFix/>
          </a:blip>
          <a:stretch>
            <a:fillRect/>
          </a:stretch>
        </p:blipFill>
        <p:spPr>
          <a:xfrm>
            <a:off x="7171475" y="1637755"/>
            <a:ext cx="819075" cy="311229"/>
          </a:xfrm>
          <a:prstGeom prst="rect">
            <a:avLst/>
          </a:prstGeom>
          <a:noFill/>
          <a:ln>
            <a:noFill/>
          </a:ln>
        </p:spPr>
      </p:pic>
      <p:pic>
        <p:nvPicPr>
          <p:cNvPr id="1194" name="Google Shape;1194;p103"/>
          <p:cNvPicPr preferRelativeResize="0"/>
          <p:nvPr/>
        </p:nvPicPr>
        <p:blipFill rotWithShape="1">
          <a:blip r:embed="rId46">
            <a:alphaModFix/>
          </a:blip>
          <a:srcRect l="5768" t="16364" r="16802" b="13253"/>
          <a:stretch/>
        </p:blipFill>
        <p:spPr>
          <a:xfrm>
            <a:off x="8378075" y="847967"/>
            <a:ext cx="661100" cy="600943"/>
          </a:xfrm>
          <a:prstGeom prst="rect">
            <a:avLst/>
          </a:prstGeom>
          <a:noFill/>
          <a:ln>
            <a:noFill/>
          </a:ln>
        </p:spPr>
      </p:pic>
      <p:pic>
        <p:nvPicPr>
          <p:cNvPr id="1195" name="Google Shape;1195;p103"/>
          <p:cNvPicPr preferRelativeResize="0"/>
          <p:nvPr/>
        </p:nvPicPr>
        <p:blipFill>
          <a:blip r:embed="rId47">
            <a:alphaModFix/>
          </a:blip>
          <a:stretch>
            <a:fillRect/>
          </a:stretch>
        </p:blipFill>
        <p:spPr>
          <a:xfrm>
            <a:off x="4521552" y="3650820"/>
            <a:ext cx="777900" cy="228110"/>
          </a:xfrm>
          <a:prstGeom prst="rect">
            <a:avLst/>
          </a:prstGeom>
          <a:noFill/>
          <a:ln>
            <a:noFill/>
          </a:ln>
        </p:spPr>
      </p:pic>
      <p:pic>
        <p:nvPicPr>
          <p:cNvPr id="1196" name="Google Shape;1196;p103"/>
          <p:cNvPicPr preferRelativeResize="0"/>
          <p:nvPr/>
        </p:nvPicPr>
        <p:blipFill rotWithShape="1">
          <a:blip r:embed="rId48">
            <a:alphaModFix/>
          </a:blip>
          <a:srcRect t="31794" b="31321"/>
          <a:stretch/>
        </p:blipFill>
        <p:spPr>
          <a:xfrm>
            <a:off x="8161475" y="1679714"/>
            <a:ext cx="821725" cy="227312"/>
          </a:xfrm>
          <a:prstGeom prst="rect">
            <a:avLst/>
          </a:prstGeom>
          <a:noFill/>
          <a:ln>
            <a:noFill/>
          </a:ln>
        </p:spPr>
      </p:pic>
      <p:pic>
        <p:nvPicPr>
          <p:cNvPr id="1197" name="Google Shape;1197;p103"/>
          <p:cNvPicPr preferRelativeResize="0"/>
          <p:nvPr/>
        </p:nvPicPr>
        <p:blipFill>
          <a:blip r:embed="rId49">
            <a:alphaModFix/>
          </a:blip>
          <a:stretch>
            <a:fillRect/>
          </a:stretch>
        </p:blipFill>
        <p:spPr>
          <a:xfrm>
            <a:off x="1674048" y="2240008"/>
            <a:ext cx="867551" cy="545855"/>
          </a:xfrm>
          <a:prstGeom prst="rect">
            <a:avLst/>
          </a:prstGeom>
          <a:noFill/>
          <a:ln>
            <a:noFill/>
          </a:ln>
        </p:spPr>
      </p:pic>
      <p:pic>
        <p:nvPicPr>
          <p:cNvPr id="1198" name="Google Shape;1198;p103"/>
          <p:cNvPicPr preferRelativeResize="0"/>
          <p:nvPr/>
        </p:nvPicPr>
        <p:blipFill>
          <a:blip r:embed="rId50">
            <a:alphaModFix/>
          </a:blip>
          <a:stretch>
            <a:fillRect/>
          </a:stretch>
        </p:blipFill>
        <p:spPr>
          <a:xfrm>
            <a:off x="3681703" y="874078"/>
            <a:ext cx="548700" cy="548721"/>
          </a:xfrm>
          <a:prstGeom prst="rect">
            <a:avLst/>
          </a:prstGeom>
          <a:noFill/>
          <a:ln>
            <a:noFill/>
          </a:ln>
        </p:spPr>
      </p:pic>
      <p:pic>
        <p:nvPicPr>
          <p:cNvPr id="1199" name="Google Shape;1199;p103"/>
          <p:cNvPicPr preferRelativeResize="0"/>
          <p:nvPr/>
        </p:nvPicPr>
        <p:blipFill>
          <a:blip r:embed="rId51">
            <a:alphaModFix/>
          </a:blip>
          <a:stretch>
            <a:fillRect/>
          </a:stretch>
        </p:blipFill>
        <p:spPr>
          <a:xfrm>
            <a:off x="146949" y="3519287"/>
            <a:ext cx="729351" cy="491175"/>
          </a:xfrm>
          <a:prstGeom prst="rect">
            <a:avLst/>
          </a:prstGeom>
          <a:noFill/>
          <a:ln>
            <a:noFill/>
          </a:ln>
        </p:spPr>
      </p:pic>
      <p:pic>
        <p:nvPicPr>
          <p:cNvPr id="1200" name="Google Shape;1200;p103"/>
          <p:cNvPicPr preferRelativeResize="0"/>
          <p:nvPr/>
        </p:nvPicPr>
        <p:blipFill>
          <a:blip r:embed="rId52">
            <a:alphaModFix/>
          </a:blip>
          <a:stretch>
            <a:fillRect/>
          </a:stretch>
        </p:blipFill>
        <p:spPr>
          <a:xfrm>
            <a:off x="2746489" y="2216162"/>
            <a:ext cx="819075" cy="593547"/>
          </a:xfrm>
          <a:prstGeom prst="rect">
            <a:avLst/>
          </a:prstGeom>
          <a:noFill/>
          <a:ln>
            <a:noFill/>
          </a:ln>
        </p:spPr>
      </p:pic>
      <p:pic>
        <p:nvPicPr>
          <p:cNvPr id="1201" name="Google Shape;1201;p103"/>
          <p:cNvPicPr preferRelativeResize="0"/>
          <p:nvPr/>
        </p:nvPicPr>
        <p:blipFill>
          <a:blip r:embed="rId53">
            <a:alphaModFix/>
          </a:blip>
          <a:stretch>
            <a:fillRect/>
          </a:stretch>
        </p:blipFill>
        <p:spPr>
          <a:xfrm>
            <a:off x="4445850" y="1509309"/>
            <a:ext cx="590675" cy="568122"/>
          </a:xfrm>
          <a:prstGeom prst="rect">
            <a:avLst/>
          </a:prstGeom>
          <a:noFill/>
          <a:ln>
            <a:noFill/>
          </a:ln>
        </p:spPr>
      </p:pic>
      <p:pic>
        <p:nvPicPr>
          <p:cNvPr id="1202" name="Google Shape;1202;p103"/>
          <p:cNvPicPr preferRelativeResize="0"/>
          <p:nvPr/>
        </p:nvPicPr>
        <p:blipFill>
          <a:blip r:embed="rId54">
            <a:alphaModFix/>
          </a:blip>
          <a:stretch>
            <a:fillRect/>
          </a:stretch>
        </p:blipFill>
        <p:spPr>
          <a:xfrm>
            <a:off x="5207450" y="1713931"/>
            <a:ext cx="1108450" cy="158878"/>
          </a:xfrm>
          <a:prstGeom prst="rect">
            <a:avLst/>
          </a:prstGeom>
          <a:noFill/>
          <a:ln>
            <a:noFill/>
          </a:ln>
        </p:spPr>
      </p:pic>
      <p:pic>
        <p:nvPicPr>
          <p:cNvPr id="1203" name="Google Shape;1203;p103"/>
          <p:cNvPicPr preferRelativeResize="0"/>
          <p:nvPr/>
        </p:nvPicPr>
        <p:blipFill rotWithShape="1">
          <a:blip r:embed="rId55">
            <a:alphaModFix/>
          </a:blip>
          <a:srcRect t="20988" b="25126"/>
          <a:stretch/>
        </p:blipFill>
        <p:spPr>
          <a:xfrm>
            <a:off x="6421719" y="3615772"/>
            <a:ext cx="867550" cy="298205"/>
          </a:xfrm>
          <a:prstGeom prst="rect">
            <a:avLst/>
          </a:prstGeom>
          <a:noFill/>
          <a:ln>
            <a:noFill/>
          </a:ln>
        </p:spPr>
      </p:pic>
      <p:pic>
        <p:nvPicPr>
          <p:cNvPr id="1204" name="Google Shape;1204;p103"/>
          <p:cNvPicPr preferRelativeResize="0"/>
          <p:nvPr/>
        </p:nvPicPr>
        <p:blipFill>
          <a:blip r:embed="rId56">
            <a:alphaModFix/>
          </a:blip>
          <a:stretch>
            <a:fillRect/>
          </a:stretch>
        </p:blipFill>
        <p:spPr>
          <a:xfrm>
            <a:off x="6852819" y="4096300"/>
            <a:ext cx="698000" cy="535614"/>
          </a:xfrm>
          <a:prstGeom prst="rect">
            <a:avLst/>
          </a:prstGeom>
          <a:noFill/>
          <a:ln>
            <a:noFill/>
          </a:ln>
        </p:spPr>
      </p:pic>
      <p:pic>
        <p:nvPicPr>
          <p:cNvPr id="1205" name="Google Shape;1205;p103"/>
          <p:cNvPicPr preferRelativeResize="0"/>
          <p:nvPr/>
        </p:nvPicPr>
        <p:blipFill>
          <a:blip r:embed="rId57">
            <a:alphaModFix/>
          </a:blip>
          <a:stretch>
            <a:fillRect/>
          </a:stretch>
        </p:blipFill>
        <p:spPr>
          <a:xfrm>
            <a:off x="8413675" y="2882639"/>
            <a:ext cx="590675" cy="503543"/>
          </a:xfrm>
          <a:prstGeom prst="rect">
            <a:avLst/>
          </a:prstGeom>
          <a:noFill/>
          <a:ln>
            <a:noFill/>
          </a:ln>
        </p:spPr>
      </p:pic>
      <p:pic>
        <p:nvPicPr>
          <p:cNvPr id="1206" name="Google Shape;1206;p103"/>
          <p:cNvPicPr preferRelativeResize="0"/>
          <p:nvPr/>
        </p:nvPicPr>
        <p:blipFill>
          <a:blip r:embed="rId58">
            <a:alphaModFix/>
          </a:blip>
          <a:stretch>
            <a:fillRect/>
          </a:stretch>
        </p:blipFill>
        <p:spPr>
          <a:xfrm>
            <a:off x="3783107" y="4205232"/>
            <a:ext cx="1108432" cy="317750"/>
          </a:xfrm>
          <a:prstGeom prst="rect">
            <a:avLst/>
          </a:prstGeom>
          <a:noFill/>
          <a:ln>
            <a:noFill/>
          </a:ln>
        </p:spPr>
      </p:pic>
      <p:pic>
        <p:nvPicPr>
          <p:cNvPr id="1207" name="Google Shape;1207;p103"/>
          <p:cNvPicPr preferRelativeResize="0"/>
          <p:nvPr/>
        </p:nvPicPr>
        <p:blipFill>
          <a:blip r:embed="rId59">
            <a:alphaModFix/>
          </a:blip>
          <a:stretch>
            <a:fillRect/>
          </a:stretch>
        </p:blipFill>
        <p:spPr>
          <a:xfrm>
            <a:off x="3800925" y="1496364"/>
            <a:ext cx="474000" cy="594011"/>
          </a:xfrm>
          <a:prstGeom prst="rect">
            <a:avLst/>
          </a:prstGeom>
          <a:noFill/>
          <a:ln>
            <a:noFill/>
          </a:ln>
        </p:spPr>
      </p:pic>
      <p:pic>
        <p:nvPicPr>
          <p:cNvPr id="1208" name="Google Shape;1208;p103"/>
          <p:cNvPicPr preferRelativeResize="0"/>
          <p:nvPr/>
        </p:nvPicPr>
        <p:blipFill>
          <a:blip r:embed="rId60">
            <a:alphaModFix/>
          </a:blip>
          <a:stretch>
            <a:fillRect/>
          </a:stretch>
        </p:blipFill>
        <p:spPr>
          <a:xfrm>
            <a:off x="5161276" y="2403374"/>
            <a:ext cx="821725" cy="219123"/>
          </a:xfrm>
          <a:prstGeom prst="rect">
            <a:avLst/>
          </a:prstGeom>
          <a:noFill/>
          <a:ln>
            <a:noFill/>
          </a:ln>
        </p:spPr>
      </p:pic>
      <p:pic>
        <p:nvPicPr>
          <p:cNvPr id="1209" name="Google Shape;1209;p103"/>
          <p:cNvPicPr preferRelativeResize="0"/>
          <p:nvPr/>
        </p:nvPicPr>
        <p:blipFill>
          <a:blip r:embed="rId61">
            <a:alphaModFix/>
          </a:blip>
          <a:stretch>
            <a:fillRect/>
          </a:stretch>
        </p:blipFill>
        <p:spPr>
          <a:xfrm>
            <a:off x="3770456" y="2267671"/>
            <a:ext cx="548700" cy="490529"/>
          </a:xfrm>
          <a:prstGeom prst="rect">
            <a:avLst/>
          </a:prstGeom>
          <a:noFill/>
          <a:ln>
            <a:noFill/>
          </a:ln>
        </p:spPr>
      </p:pic>
      <p:pic>
        <p:nvPicPr>
          <p:cNvPr id="1210" name="Google Shape;1210;p103"/>
          <p:cNvPicPr preferRelativeResize="0"/>
          <p:nvPr/>
        </p:nvPicPr>
        <p:blipFill rotWithShape="1">
          <a:blip r:embed="rId62">
            <a:alphaModFix/>
          </a:blip>
          <a:srcRect t="22359" b="20631"/>
          <a:stretch/>
        </p:blipFill>
        <p:spPr>
          <a:xfrm>
            <a:off x="3607653" y="2852999"/>
            <a:ext cx="697999" cy="562822"/>
          </a:xfrm>
          <a:prstGeom prst="rect">
            <a:avLst/>
          </a:prstGeom>
          <a:noFill/>
          <a:ln>
            <a:noFill/>
          </a:ln>
        </p:spPr>
      </p:pic>
      <p:pic>
        <p:nvPicPr>
          <p:cNvPr id="1211" name="Google Shape;1211;p103"/>
          <p:cNvPicPr preferRelativeResize="0"/>
          <p:nvPr/>
        </p:nvPicPr>
        <p:blipFill>
          <a:blip r:embed="rId63">
            <a:alphaModFix/>
          </a:blip>
          <a:stretch>
            <a:fillRect/>
          </a:stretch>
        </p:blipFill>
        <p:spPr>
          <a:xfrm>
            <a:off x="102799" y="1723659"/>
            <a:ext cx="1050475" cy="1394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云原生计算基金会</a:t>
            </a:r>
            <a:endParaRPr i="0" u="none" strike="noStrike" cap="none"/>
          </a:p>
        </p:txBody>
      </p:sp>
      <p:sp>
        <p:nvSpPr>
          <p:cNvPr id="497" name="Google Shape;497;p86"/>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rtl="0">
              <a:spcBef>
                <a:spcPts val="0"/>
              </a:spcBef>
              <a:spcAft>
                <a:spcPts val="0"/>
              </a:spcAft>
              <a:buClr>
                <a:schemeClr val="dk2"/>
              </a:buClr>
              <a:buSzPts val="2000"/>
              <a:buChar char="•"/>
            </a:pPr>
            <a:r>
              <a:rPr lang="en-US" sz="2000">
                <a:solidFill>
                  <a:schemeClr val="dk2"/>
                </a:solidFill>
                <a:latin typeface="Century Gothic"/>
                <a:ea typeface="Century Gothic"/>
                <a:cs typeface="Century Gothic"/>
                <a:sym typeface="Century Gothic"/>
              </a:rPr>
              <a:t>非盈利机构，隶属Linux基金会</a:t>
            </a:r>
            <a:r>
              <a:rPr lang="en-US" sz="1200">
                <a:solidFill>
                  <a:schemeClr val="dk2"/>
                </a:solidFill>
                <a:latin typeface="Century Gothic"/>
                <a:ea typeface="Century Gothic"/>
                <a:cs typeface="Century Gothic"/>
                <a:sym typeface="Century Gothic"/>
              </a:rPr>
              <a:t>；</a:t>
            </a:r>
            <a:r>
              <a:rPr lang="en-US" sz="2000">
                <a:solidFill>
                  <a:schemeClr val="dk2"/>
                </a:solidFill>
                <a:latin typeface="Century Gothic"/>
                <a:ea typeface="Century Gothic"/>
                <a:cs typeface="Century Gothic"/>
                <a:sym typeface="Century Gothic"/>
              </a:rPr>
              <a:t>于2015年12月成立</a:t>
            </a:r>
            <a:endParaRPr sz="1200">
              <a:solidFill>
                <a:schemeClr val="dk2"/>
              </a:solidFill>
              <a:latin typeface="Century Gothic"/>
              <a:ea typeface="Century Gothic"/>
              <a:cs typeface="Century Gothic"/>
              <a:sym typeface="Century Gothic"/>
            </a:endParaRPr>
          </a:p>
        </p:txBody>
      </p:sp>
      <p:sp>
        <p:nvSpPr>
          <p:cNvPr id="498" name="Google Shape;498;p86"/>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rtl="0">
              <a:spcBef>
                <a:spcPts val="700"/>
              </a:spcBef>
              <a:spcAft>
                <a:spcPts val="0"/>
              </a:spcAft>
              <a:buClr>
                <a:schemeClr val="dk2"/>
              </a:buClr>
              <a:buSzPts val="1700"/>
              <a:buChar char="•"/>
            </a:pPr>
            <a:r>
              <a:rPr lang="en-US" sz="1700">
                <a:solidFill>
                  <a:schemeClr val="dk2"/>
                </a:solidFill>
                <a:latin typeface="Century Gothic"/>
                <a:ea typeface="Century Gothic"/>
                <a:cs typeface="Century Gothic"/>
                <a:sym typeface="Century Gothic"/>
              </a:rPr>
              <a:t>白金会员：</a:t>
            </a:r>
            <a:endParaRPr sz="1700">
              <a:solidFill>
                <a:schemeClr val="dk2"/>
              </a:solidFill>
              <a:latin typeface="Century Gothic"/>
              <a:ea typeface="Century Gothic"/>
              <a:cs typeface="Century Gothic"/>
              <a:sym typeface="Century Gothic"/>
            </a:endParaRPr>
          </a:p>
          <a:p>
            <a:pPr marL="0" lvl="0" indent="0" rtl="0">
              <a:spcBef>
                <a:spcPts val="0"/>
              </a:spcBef>
              <a:spcAft>
                <a:spcPts val="0"/>
              </a:spcAft>
              <a:buNone/>
            </a:pPr>
            <a:endParaRPr>
              <a:solidFill>
                <a:schemeClr val="dk2"/>
              </a:solidFill>
            </a:endParaRPr>
          </a:p>
        </p:txBody>
      </p:sp>
      <p:grpSp>
        <p:nvGrpSpPr>
          <p:cNvPr id="499" name="Google Shape;499;p86"/>
          <p:cNvGrpSpPr/>
          <p:nvPr/>
        </p:nvGrpSpPr>
        <p:grpSpPr>
          <a:xfrm>
            <a:off x="-59425" y="1814668"/>
            <a:ext cx="1498500" cy="1338110"/>
            <a:chOff x="92975" y="2729068"/>
            <a:chExt cx="1498500" cy="1338110"/>
          </a:xfrm>
        </p:grpSpPr>
        <p:sp>
          <p:nvSpPr>
            <p:cNvPr id="500" name="Google Shape;500;p86"/>
            <p:cNvSpPr txBox="1"/>
            <p:nvPr/>
          </p:nvSpPr>
          <p:spPr>
            <a:xfrm>
              <a:off x="92975" y="3729079"/>
              <a:ext cx="1498500" cy="3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编排</a:t>
              </a:r>
              <a:endParaRPr sz="900"/>
            </a:p>
          </p:txBody>
        </p:sp>
        <p:pic>
          <p:nvPicPr>
            <p:cNvPr id="501" name="Google Shape;501;p86"/>
            <p:cNvPicPr preferRelativeResize="0"/>
            <p:nvPr/>
          </p:nvPicPr>
          <p:blipFill>
            <a:blip r:embed="rId3">
              <a:alphaModFix/>
            </a:blip>
            <a:stretch>
              <a:fillRect/>
            </a:stretch>
          </p:blipFill>
          <p:spPr>
            <a:xfrm>
              <a:off x="273692" y="2729068"/>
              <a:ext cx="1137067" cy="1078258"/>
            </a:xfrm>
            <a:prstGeom prst="rect">
              <a:avLst/>
            </a:prstGeom>
            <a:noFill/>
            <a:ln>
              <a:noFill/>
            </a:ln>
          </p:spPr>
        </p:pic>
      </p:grpSp>
      <p:sp>
        <p:nvSpPr>
          <p:cNvPr id="502" name="Google Shape;502;p86"/>
          <p:cNvSpPr txBox="1"/>
          <p:nvPr/>
        </p:nvSpPr>
        <p:spPr>
          <a:xfrm>
            <a:off x="3872538" y="1406224"/>
            <a:ext cx="11268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b="1">
                <a:solidFill>
                  <a:srgbClr val="595959"/>
                </a:solidFill>
                <a:latin typeface="Century Gothic"/>
                <a:ea typeface="Century Gothic"/>
                <a:cs typeface="Century Gothic"/>
                <a:sym typeface="Century Gothic"/>
              </a:rPr>
              <a:t>孵化</a:t>
            </a:r>
            <a:endParaRPr sz="1300" b="1"/>
          </a:p>
        </p:txBody>
      </p:sp>
      <p:sp>
        <p:nvSpPr>
          <p:cNvPr id="503" name="Google Shape;503;p86"/>
          <p:cNvSpPr txBox="1"/>
          <p:nvPr/>
        </p:nvSpPr>
        <p:spPr>
          <a:xfrm>
            <a:off x="7740250" y="1437950"/>
            <a:ext cx="98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b="1">
                <a:solidFill>
                  <a:srgbClr val="595959"/>
                </a:solidFill>
                <a:latin typeface="Century Gothic"/>
                <a:ea typeface="Century Gothic"/>
                <a:cs typeface="Century Gothic"/>
                <a:sym typeface="Century Gothic"/>
              </a:rPr>
              <a:t>砂箱</a:t>
            </a:r>
            <a:endParaRPr sz="1300" b="1"/>
          </a:p>
        </p:txBody>
      </p:sp>
      <p:cxnSp>
        <p:nvCxnSpPr>
          <p:cNvPr id="504" name="Google Shape;504;p86"/>
          <p:cNvCxnSpPr>
            <a:stCxn id="503" idx="2"/>
            <a:endCxn id="503" idx="2"/>
          </p:cNvCxnSpPr>
          <p:nvPr/>
        </p:nvCxnSpPr>
        <p:spPr>
          <a:xfrm>
            <a:off x="8231500" y="1674050"/>
            <a:ext cx="0" cy="0"/>
          </a:xfrm>
          <a:prstGeom prst="straightConnector1">
            <a:avLst/>
          </a:prstGeom>
          <a:noFill/>
          <a:ln w="9525" cap="flat" cmpd="sng">
            <a:solidFill>
              <a:srgbClr val="595959"/>
            </a:solidFill>
            <a:prstDash val="solid"/>
            <a:round/>
            <a:headEnd type="none" w="med" len="med"/>
            <a:tailEnd type="none" w="med" len="med"/>
          </a:ln>
        </p:spPr>
      </p:cxnSp>
      <p:cxnSp>
        <p:nvCxnSpPr>
          <p:cNvPr id="505" name="Google Shape;505;p86"/>
          <p:cNvCxnSpPr>
            <a:stCxn id="503" idx="2"/>
            <a:endCxn id="503" idx="2"/>
          </p:cNvCxnSpPr>
          <p:nvPr/>
        </p:nvCxnSpPr>
        <p:spPr>
          <a:xfrm>
            <a:off x="8231500" y="1674050"/>
            <a:ext cx="0" cy="0"/>
          </a:xfrm>
          <a:prstGeom prst="straightConnector1">
            <a:avLst/>
          </a:prstGeom>
          <a:noFill/>
          <a:ln w="9525" cap="flat" cmpd="sng">
            <a:solidFill>
              <a:srgbClr val="595959"/>
            </a:solidFill>
            <a:prstDash val="solid"/>
            <a:round/>
            <a:headEnd type="none" w="med" len="med"/>
            <a:tailEnd type="none" w="med" len="med"/>
          </a:ln>
        </p:spPr>
      </p:cxnSp>
      <p:grpSp>
        <p:nvGrpSpPr>
          <p:cNvPr id="506" name="Google Shape;506;p86"/>
          <p:cNvGrpSpPr/>
          <p:nvPr/>
        </p:nvGrpSpPr>
        <p:grpSpPr>
          <a:xfrm>
            <a:off x="5641188" y="2761438"/>
            <a:ext cx="750000" cy="691037"/>
            <a:chOff x="5641188" y="2761438"/>
            <a:chExt cx="750000" cy="691037"/>
          </a:xfrm>
        </p:grpSpPr>
        <p:sp>
          <p:nvSpPr>
            <p:cNvPr id="507" name="Google Shape;507;p86"/>
            <p:cNvSpPr txBox="1"/>
            <p:nvPr/>
          </p:nvSpPr>
          <p:spPr>
            <a:xfrm>
              <a:off x="5641188" y="3076575"/>
              <a:ext cx="750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服务网格</a:t>
              </a:r>
              <a:endParaRPr sz="700"/>
            </a:p>
          </p:txBody>
        </p:sp>
        <p:pic>
          <p:nvPicPr>
            <p:cNvPr id="508" name="Google Shape;508;p86"/>
            <p:cNvPicPr preferRelativeResize="0"/>
            <p:nvPr/>
          </p:nvPicPr>
          <p:blipFill>
            <a:blip r:embed="rId4">
              <a:alphaModFix/>
            </a:blip>
            <a:stretch>
              <a:fillRect/>
            </a:stretch>
          </p:blipFill>
          <p:spPr>
            <a:xfrm>
              <a:off x="5779807" y="2761438"/>
              <a:ext cx="472761" cy="383337"/>
            </a:xfrm>
            <a:prstGeom prst="rect">
              <a:avLst/>
            </a:prstGeom>
            <a:noFill/>
            <a:ln>
              <a:noFill/>
            </a:ln>
          </p:spPr>
        </p:pic>
      </p:grpSp>
      <p:grpSp>
        <p:nvGrpSpPr>
          <p:cNvPr id="509" name="Google Shape;509;p86"/>
          <p:cNvGrpSpPr/>
          <p:nvPr/>
        </p:nvGrpSpPr>
        <p:grpSpPr>
          <a:xfrm>
            <a:off x="7281569" y="1834028"/>
            <a:ext cx="567900" cy="681597"/>
            <a:chOff x="7279459" y="1834028"/>
            <a:chExt cx="567900" cy="681597"/>
          </a:xfrm>
        </p:grpSpPr>
        <p:pic>
          <p:nvPicPr>
            <p:cNvPr id="510" name="Google Shape;510;p86"/>
            <p:cNvPicPr preferRelativeResize="0"/>
            <p:nvPr/>
          </p:nvPicPr>
          <p:blipFill>
            <a:blip r:embed="rId5">
              <a:alphaModFix/>
            </a:blip>
            <a:stretch>
              <a:fillRect/>
            </a:stretch>
          </p:blipFill>
          <p:spPr>
            <a:xfrm>
              <a:off x="7413295" y="1834028"/>
              <a:ext cx="300229" cy="443972"/>
            </a:xfrm>
            <a:prstGeom prst="rect">
              <a:avLst/>
            </a:prstGeom>
            <a:noFill/>
            <a:ln>
              <a:noFill/>
            </a:ln>
          </p:spPr>
        </p:pic>
        <p:sp>
          <p:nvSpPr>
            <p:cNvPr id="511" name="Google Shape;511;p86"/>
            <p:cNvSpPr txBox="1"/>
            <p:nvPr/>
          </p:nvSpPr>
          <p:spPr>
            <a:xfrm>
              <a:off x="7279459" y="2239325"/>
              <a:ext cx="5679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存储</a:t>
              </a:r>
              <a:endParaRPr sz="700"/>
            </a:p>
          </p:txBody>
        </p:sp>
      </p:grpSp>
      <p:cxnSp>
        <p:nvCxnSpPr>
          <p:cNvPr id="512" name="Google Shape;512;p86"/>
          <p:cNvCxnSpPr/>
          <p:nvPr/>
        </p:nvCxnSpPr>
        <p:spPr>
          <a:xfrm>
            <a:off x="4884275" y="1664163"/>
            <a:ext cx="2874900" cy="6000"/>
          </a:xfrm>
          <a:prstGeom prst="straightConnector1">
            <a:avLst/>
          </a:prstGeom>
          <a:noFill/>
          <a:ln w="9525" cap="flat" cmpd="sng">
            <a:solidFill>
              <a:srgbClr val="595959"/>
            </a:solidFill>
            <a:prstDash val="solid"/>
            <a:round/>
            <a:headEnd type="none" w="med" len="med"/>
            <a:tailEnd type="none" w="med" len="med"/>
          </a:ln>
        </p:spPr>
      </p:cxnSp>
      <p:cxnSp>
        <p:nvCxnSpPr>
          <p:cNvPr id="513" name="Google Shape;513;p86"/>
          <p:cNvCxnSpPr/>
          <p:nvPr/>
        </p:nvCxnSpPr>
        <p:spPr>
          <a:xfrm>
            <a:off x="-475" y="1680975"/>
            <a:ext cx="191100" cy="0"/>
          </a:xfrm>
          <a:prstGeom prst="straightConnector1">
            <a:avLst/>
          </a:prstGeom>
          <a:noFill/>
          <a:ln w="9525" cap="flat" cmpd="sng">
            <a:solidFill>
              <a:srgbClr val="595959"/>
            </a:solidFill>
            <a:prstDash val="solid"/>
            <a:round/>
            <a:headEnd type="none" w="med" len="med"/>
            <a:tailEnd type="none" w="med" len="med"/>
          </a:ln>
        </p:spPr>
      </p:cxnSp>
      <p:cxnSp>
        <p:nvCxnSpPr>
          <p:cNvPr id="514" name="Google Shape;514;p86"/>
          <p:cNvCxnSpPr/>
          <p:nvPr/>
        </p:nvCxnSpPr>
        <p:spPr>
          <a:xfrm flipH="1">
            <a:off x="1181200" y="1647050"/>
            <a:ext cx="2693400" cy="19800"/>
          </a:xfrm>
          <a:prstGeom prst="straightConnector1">
            <a:avLst/>
          </a:prstGeom>
          <a:noFill/>
          <a:ln w="9525" cap="flat" cmpd="sng">
            <a:solidFill>
              <a:srgbClr val="595959"/>
            </a:solidFill>
            <a:prstDash val="solid"/>
            <a:round/>
            <a:headEnd type="none" w="med" len="med"/>
            <a:tailEnd type="none" w="med" len="med"/>
          </a:ln>
        </p:spPr>
      </p:cxnSp>
      <p:grpSp>
        <p:nvGrpSpPr>
          <p:cNvPr id="515" name="Google Shape;515;p86"/>
          <p:cNvGrpSpPr/>
          <p:nvPr/>
        </p:nvGrpSpPr>
        <p:grpSpPr>
          <a:xfrm>
            <a:off x="5698938" y="1788450"/>
            <a:ext cx="634500" cy="654737"/>
            <a:chOff x="5698938" y="1788450"/>
            <a:chExt cx="634500" cy="654737"/>
          </a:xfrm>
        </p:grpSpPr>
        <p:sp>
          <p:nvSpPr>
            <p:cNvPr id="516" name="Google Shape;516;p86"/>
            <p:cNvSpPr txBox="1"/>
            <p:nvPr/>
          </p:nvSpPr>
          <p:spPr>
            <a:xfrm>
              <a:off x="5698938" y="2207088"/>
              <a:ext cx="634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网络</a:t>
              </a:r>
              <a:endParaRPr sz="700">
                <a:solidFill>
                  <a:srgbClr val="606060"/>
                </a:solidFill>
                <a:highlight>
                  <a:srgbClr val="FFFFFF"/>
                </a:highlight>
              </a:endParaRPr>
            </a:p>
            <a:p>
              <a:pPr marL="0" lvl="0" indent="0" algn="ctr" rtl="0">
                <a:spcBef>
                  <a:spcPts val="0"/>
                </a:spcBef>
                <a:spcAft>
                  <a:spcPts val="0"/>
                </a:spcAft>
                <a:buNone/>
              </a:pPr>
              <a:r>
                <a:rPr lang="en-US" sz="700">
                  <a:solidFill>
                    <a:srgbClr val="606060"/>
                  </a:solidFill>
                  <a:highlight>
                    <a:srgbClr val="FFFFFF"/>
                  </a:highlight>
                </a:rPr>
                <a:t>API</a:t>
              </a:r>
              <a:endParaRPr sz="700"/>
            </a:p>
          </p:txBody>
        </p:sp>
        <p:pic>
          <p:nvPicPr>
            <p:cNvPr id="517" name="Google Shape;517;p86"/>
            <p:cNvPicPr preferRelativeResize="0"/>
            <p:nvPr/>
          </p:nvPicPr>
          <p:blipFill rotWithShape="1">
            <a:blip r:embed="rId6">
              <a:alphaModFix/>
            </a:blip>
            <a:srcRect l="19733" t="5263" r="12525" b="4148"/>
            <a:stretch/>
          </p:blipFill>
          <p:spPr>
            <a:xfrm>
              <a:off x="5815912" y="1788450"/>
              <a:ext cx="400550" cy="489550"/>
            </a:xfrm>
            <a:prstGeom prst="rect">
              <a:avLst/>
            </a:prstGeom>
            <a:noFill/>
            <a:ln>
              <a:noFill/>
            </a:ln>
          </p:spPr>
        </p:pic>
      </p:grpSp>
      <p:grpSp>
        <p:nvGrpSpPr>
          <p:cNvPr id="518" name="Google Shape;518;p86"/>
          <p:cNvGrpSpPr/>
          <p:nvPr/>
        </p:nvGrpSpPr>
        <p:grpSpPr>
          <a:xfrm>
            <a:off x="4139791" y="2666125"/>
            <a:ext cx="949500" cy="693350"/>
            <a:chOff x="4139791" y="2666125"/>
            <a:chExt cx="949500" cy="693350"/>
          </a:xfrm>
        </p:grpSpPr>
        <p:sp>
          <p:nvSpPr>
            <p:cNvPr id="519" name="Google Shape;519;p86"/>
            <p:cNvSpPr txBox="1"/>
            <p:nvPr/>
          </p:nvSpPr>
          <p:spPr>
            <a:xfrm>
              <a:off x="4139791" y="3076575"/>
              <a:ext cx="9495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服务发现</a:t>
              </a:r>
              <a:endParaRPr sz="700"/>
            </a:p>
          </p:txBody>
        </p:sp>
        <p:pic>
          <p:nvPicPr>
            <p:cNvPr id="520" name="Google Shape;520;p86"/>
            <p:cNvPicPr preferRelativeResize="0"/>
            <p:nvPr/>
          </p:nvPicPr>
          <p:blipFill rotWithShape="1">
            <a:blip r:embed="rId7">
              <a:alphaModFix/>
            </a:blip>
            <a:srcRect l="5847" r="4602" b="14236"/>
            <a:stretch/>
          </p:blipFill>
          <p:spPr>
            <a:xfrm>
              <a:off x="4344541" y="2666125"/>
              <a:ext cx="540000" cy="478650"/>
            </a:xfrm>
            <a:prstGeom prst="rect">
              <a:avLst/>
            </a:prstGeom>
            <a:noFill/>
            <a:ln>
              <a:noFill/>
            </a:ln>
          </p:spPr>
        </p:pic>
      </p:grpSp>
      <p:grpSp>
        <p:nvGrpSpPr>
          <p:cNvPr id="521" name="Google Shape;521;p86"/>
          <p:cNvGrpSpPr/>
          <p:nvPr/>
        </p:nvGrpSpPr>
        <p:grpSpPr>
          <a:xfrm>
            <a:off x="1324599" y="2626775"/>
            <a:ext cx="679200" cy="876100"/>
            <a:chOff x="1324599" y="2626775"/>
            <a:chExt cx="679200" cy="876100"/>
          </a:xfrm>
        </p:grpSpPr>
        <p:sp>
          <p:nvSpPr>
            <p:cNvPr id="522" name="Google Shape;522;p86"/>
            <p:cNvSpPr txBox="1"/>
            <p:nvPr/>
          </p:nvSpPr>
          <p:spPr>
            <a:xfrm>
              <a:off x="1324599" y="3076575"/>
              <a:ext cx="6792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分布式跟踪</a:t>
              </a:r>
              <a:endParaRPr sz="700"/>
            </a:p>
          </p:txBody>
        </p:sp>
        <p:pic>
          <p:nvPicPr>
            <p:cNvPr id="523" name="Google Shape;523;p86"/>
            <p:cNvPicPr preferRelativeResize="0"/>
            <p:nvPr/>
          </p:nvPicPr>
          <p:blipFill rotWithShape="1">
            <a:blip r:embed="rId8">
              <a:alphaModFix/>
            </a:blip>
            <a:srcRect l="12183" r="10458" b="5365"/>
            <a:stretch/>
          </p:blipFill>
          <p:spPr>
            <a:xfrm>
              <a:off x="1432549" y="2626775"/>
              <a:ext cx="463300" cy="518000"/>
            </a:xfrm>
            <a:prstGeom prst="rect">
              <a:avLst/>
            </a:prstGeom>
            <a:noFill/>
            <a:ln>
              <a:noFill/>
            </a:ln>
          </p:spPr>
        </p:pic>
      </p:grpSp>
      <p:grpSp>
        <p:nvGrpSpPr>
          <p:cNvPr id="524" name="Google Shape;524;p86"/>
          <p:cNvGrpSpPr/>
          <p:nvPr/>
        </p:nvGrpSpPr>
        <p:grpSpPr>
          <a:xfrm>
            <a:off x="6409288" y="1788444"/>
            <a:ext cx="750000" cy="802943"/>
            <a:chOff x="6409288" y="1788444"/>
            <a:chExt cx="750000" cy="802943"/>
          </a:xfrm>
        </p:grpSpPr>
        <p:sp>
          <p:nvSpPr>
            <p:cNvPr id="525" name="Google Shape;525;p86"/>
            <p:cNvSpPr txBox="1"/>
            <p:nvPr/>
          </p:nvSpPr>
          <p:spPr>
            <a:xfrm>
              <a:off x="6409288" y="2207088"/>
              <a:ext cx="7500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服务网格</a:t>
              </a:r>
              <a:endParaRPr sz="700">
                <a:solidFill>
                  <a:srgbClr val="606060"/>
                </a:solidFill>
                <a:highlight>
                  <a:srgbClr val="FFFFFF"/>
                </a:highlight>
              </a:endParaRPr>
            </a:p>
          </p:txBody>
        </p:sp>
        <p:pic>
          <p:nvPicPr>
            <p:cNvPr id="526" name="Google Shape;526;p86"/>
            <p:cNvPicPr preferRelativeResize="0"/>
            <p:nvPr/>
          </p:nvPicPr>
          <p:blipFill>
            <a:blip r:embed="rId9">
              <a:alphaModFix/>
            </a:blip>
            <a:stretch>
              <a:fillRect/>
            </a:stretch>
          </p:blipFill>
          <p:spPr>
            <a:xfrm>
              <a:off x="6533002" y="1788444"/>
              <a:ext cx="502570" cy="489556"/>
            </a:xfrm>
            <a:prstGeom prst="rect">
              <a:avLst/>
            </a:prstGeom>
            <a:noFill/>
            <a:ln>
              <a:noFill/>
            </a:ln>
          </p:spPr>
        </p:pic>
      </p:grpSp>
      <p:grpSp>
        <p:nvGrpSpPr>
          <p:cNvPr id="527" name="Google Shape;527;p86"/>
          <p:cNvGrpSpPr/>
          <p:nvPr/>
        </p:nvGrpSpPr>
        <p:grpSpPr>
          <a:xfrm>
            <a:off x="2002695" y="2718173"/>
            <a:ext cx="750000" cy="670702"/>
            <a:chOff x="2002695" y="2718173"/>
            <a:chExt cx="750000" cy="670702"/>
          </a:xfrm>
        </p:grpSpPr>
        <p:sp>
          <p:nvSpPr>
            <p:cNvPr id="528" name="Google Shape;528;p86"/>
            <p:cNvSpPr txBox="1"/>
            <p:nvPr/>
          </p:nvSpPr>
          <p:spPr>
            <a:xfrm>
              <a:off x="2002695" y="3076575"/>
              <a:ext cx="750000" cy="3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软件更新规格</a:t>
              </a:r>
              <a:endParaRPr sz="700"/>
            </a:p>
          </p:txBody>
        </p:sp>
        <p:pic>
          <p:nvPicPr>
            <p:cNvPr id="529" name="Google Shape;529;p86"/>
            <p:cNvPicPr preferRelativeResize="0"/>
            <p:nvPr/>
          </p:nvPicPr>
          <p:blipFill>
            <a:blip r:embed="rId10">
              <a:alphaModFix/>
            </a:blip>
            <a:stretch>
              <a:fillRect/>
            </a:stretch>
          </p:blipFill>
          <p:spPr>
            <a:xfrm>
              <a:off x="2212165" y="2718173"/>
              <a:ext cx="331060" cy="426601"/>
            </a:xfrm>
            <a:prstGeom prst="rect">
              <a:avLst/>
            </a:prstGeom>
            <a:noFill/>
            <a:ln>
              <a:noFill/>
            </a:ln>
          </p:spPr>
        </p:pic>
      </p:grpSp>
      <p:grpSp>
        <p:nvGrpSpPr>
          <p:cNvPr id="530" name="Google Shape;530;p86"/>
          <p:cNvGrpSpPr/>
          <p:nvPr/>
        </p:nvGrpSpPr>
        <p:grpSpPr>
          <a:xfrm>
            <a:off x="3536873" y="2718174"/>
            <a:ext cx="567900" cy="594501"/>
            <a:chOff x="3536873" y="2718174"/>
            <a:chExt cx="567900" cy="594501"/>
          </a:xfrm>
        </p:grpSpPr>
        <p:pic>
          <p:nvPicPr>
            <p:cNvPr id="531" name="Google Shape;531;p86"/>
            <p:cNvPicPr preferRelativeResize="0"/>
            <p:nvPr/>
          </p:nvPicPr>
          <p:blipFill>
            <a:blip r:embed="rId11">
              <a:alphaModFix/>
            </a:blip>
            <a:stretch>
              <a:fillRect/>
            </a:stretch>
          </p:blipFill>
          <p:spPr>
            <a:xfrm>
              <a:off x="3620549" y="2718174"/>
              <a:ext cx="400549" cy="426600"/>
            </a:xfrm>
            <a:prstGeom prst="rect">
              <a:avLst/>
            </a:prstGeom>
            <a:noFill/>
            <a:ln>
              <a:noFill/>
            </a:ln>
          </p:spPr>
        </p:pic>
        <p:sp>
          <p:nvSpPr>
            <p:cNvPr id="532" name="Google Shape;532;p86"/>
            <p:cNvSpPr txBox="1"/>
            <p:nvPr/>
          </p:nvSpPr>
          <p:spPr>
            <a:xfrm>
              <a:off x="3536873" y="3076575"/>
              <a:ext cx="567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434343"/>
                  </a:solidFill>
                </a:rPr>
                <a:t>存储</a:t>
              </a:r>
              <a:endParaRPr sz="700">
                <a:solidFill>
                  <a:srgbClr val="434343"/>
                </a:solidFill>
              </a:endParaRPr>
            </a:p>
          </p:txBody>
        </p:sp>
      </p:grpSp>
      <p:grpSp>
        <p:nvGrpSpPr>
          <p:cNvPr id="533" name="Google Shape;533;p86"/>
          <p:cNvGrpSpPr/>
          <p:nvPr/>
        </p:nvGrpSpPr>
        <p:grpSpPr>
          <a:xfrm>
            <a:off x="2759895" y="2718176"/>
            <a:ext cx="634500" cy="628999"/>
            <a:chOff x="2759895" y="2718176"/>
            <a:chExt cx="634500" cy="628999"/>
          </a:xfrm>
        </p:grpSpPr>
        <p:sp>
          <p:nvSpPr>
            <p:cNvPr id="534" name="Google Shape;534;p86"/>
            <p:cNvSpPr txBox="1"/>
            <p:nvPr/>
          </p:nvSpPr>
          <p:spPr>
            <a:xfrm>
              <a:off x="2759895" y="3076575"/>
              <a:ext cx="634500" cy="2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安全</a:t>
              </a:r>
              <a:endParaRPr sz="700"/>
            </a:p>
          </p:txBody>
        </p:sp>
        <p:pic>
          <p:nvPicPr>
            <p:cNvPr id="535" name="Google Shape;535;p86"/>
            <p:cNvPicPr preferRelativeResize="0"/>
            <p:nvPr/>
          </p:nvPicPr>
          <p:blipFill>
            <a:blip r:embed="rId12">
              <a:alphaModFix/>
            </a:blip>
            <a:stretch>
              <a:fillRect/>
            </a:stretch>
          </p:blipFill>
          <p:spPr>
            <a:xfrm>
              <a:off x="2950898" y="2718176"/>
              <a:ext cx="252493" cy="426598"/>
            </a:xfrm>
            <a:prstGeom prst="rect">
              <a:avLst/>
            </a:prstGeom>
            <a:noFill/>
            <a:ln>
              <a:noFill/>
            </a:ln>
          </p:spPr>
        </p:pic>
      </p:grpSp>
      <p:grpSp>
        <p:nvGrpSpPr>
          <p:cNvPr id="536" name="Google Shape;536;p86"/>
          <p:cNvGrpSpPr/>
          <p:nvPr/>
        </p:nvGrpSpPr>
        <p:grpSpPr>
          <a:xfrm>
            <a:off x="2793257" y="1799350"/>
            <a:ext cx="567775" cy="643837"/>
            <a:chOff x="2793257" y="1799350"/>
            <a:chExt cx="567775" cy="643837"/>
          </a:xfrm>
        </p:grpSpPr>
        <p:sp>
          <p:nvSpPr>
            <p:cNvPr id="537" name="Google Shape;537;p86"/>
            <p:cNvSpPr txBox="1"/>
            <p:nvPr/>
          </p:nvSpPr>
          <p:spPr>
            <a:xfrm>
              <a:off x="2795145" y="2207088"/>
              <a:ext cx="564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日志</a:t>
              </a:r>
              <a:endParaRPr sz="700"/>
            </a:p>
          </p:txBody>
        </p:sp>
        <p:pic>
          <p:nvPicPr>
            <p:cNvPr id="538" name="Google Shape;538;p86"/>
            <p:cNvPicPr preferRelativeResize="0"/>
            <p:nvPr/>
          </p:nvPicPr>
          <p:blipFill rotWithShape="1">
            <a:blip r:embed="rId13">
              <a:alphaModFix/>
            </a:blip>
            <a:srcRect b="11504"/>
            <a:stretch/>
          </p:blipFill>
          <p:spPr>
            <a:xfrm>
              <a:off x="2793257" y="1799350"/>
              <a:ext cx="567775" cy="478650"/>
            </a:xfrm>
            <a:prstGeom prst="rect">
              <a:avLst/>
            </a:prstGeom>
            <a:noFill/>
            <a:ln>
              <a:noFill/>
            </a:ln>
          </p:spPr>
        </p:pic>
      </p:grpSp>
      <p:grpSp>
        <p:nvGrpSpPr>
          <p:cNvPr id="539" name="Google Shape;539;p86"/>
          <p:cNvGrpSpPr/>
          <p:nvPr/>
        </p:nvGrpSpPr>
        <p:grpSpPr>
          <a:xfrm>
            <a:off x="3422423" y="1775200"/>
            <a:ext cx="796800" cy="752587"/>
            <a:chOff x="3422423" y="1775200"/>
            <a:chExt cx="796800" cy="752587"/>
          </a:xfrm>
        </p:grpSpPr>
        <p:sp>
          <p:nvSpPr>
            <p:cNvPr id="540" name="Google Shape;540;p86"/>
            <p:cNvSpPr txBox="1"/>
            <p:nvPr/>
          </p:nvSpPr>
          <p:spPr>
            <a:xfrm>
              <a:off x="3422423" y="2207088"/>
              <a:ext cx="796800" cy="3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远程过程调用</a:t>
              </a:r>
              <a:endParaRPr sz="700"/>
            </a:p>
          </p:txBody>
        </p:sp>
        <p:pic>
          <p:nvPicPr>
            <p:cNvPr id="541" name="Google Shape;541;p86"/>
            <p:cNvPicPr preferRelativeResize="0"/>
            <p:nvPr/>
          </p:nvPicPr>
          <p:blipFill rotWithShape="1">
            <a:blip r:embed="rId14">
              <a:alphaModFix/>
            </a:blip>
            <a:srcRect l="5847" r="4602" b="31754"/>
            <a:stretch/>
          </p:blipFill>
          <p:spPr>
            <a:xfrm>
              <a:off x="3514623" y="1775200"/>
              <a:ext cx="612400" cy="426600"/>
            </a:xfrm>
            <a:prstGeom prst="rect">
              <a:avLst/>
            </a:prstGeom>
            <a:noFill/>
            <a:ln>
              <a:noFill/>
            </a:ln>
          </p:spPr>
        </p:pic>
      </p:grpSp>
      <p:grpSp>
        <p:nvGrpSpPr>
          <p:cNvPr id="542" name="Google Shape;542;p86"/>
          <p:cNvGrpSpPr/>
          <p:nvPr/>
        </p:nvGrpSpPr>
        <p:grpSpPr>
          <a:xfrm>
            <a:off x="1321449" y="1788400"/>
            <a:ext cx="685500" cy="654788"/>
            <a:chOff x="1321449" y="1788400"/>
            <a:chExt cx="685500" cy="654788"/>
          </a:xfrm>
        </p:grpSpPr>
        <p:sp>
          <p:nvSpPr>
            <p:cNvPr id="543" name="Google Shape;543;p86"/>
            <p:cNvSpPr txBox="1"/>
            <p:nvPr/>
          </p:nvSpPr>
          <p:spPr>
            <a:xfrm>
              <a:off x="1321449" y="2207088"/>
              <a:ext cx="685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监控</a:t>
              </a:r>
              <a:endParaRPr sz="700"/>
            </a:p>
          </p:txBody>
        </p:sp>
        <p:pic>
          <p:nvPicPr>
            <p:cNvPr id="544" name="Google Shape;544;p86"/>
            <p:cNvPicPr preferRelativeResize="0"/>
            <p:nvPr/>
          </p:nvPicPr>
          <p:blipFill rotWithShape="1">
            <a:blip r:embed="rId15">
              <a:alphaModFix/>
            </a:blip>
            <a:srcRect l="5460" r="7726" b="12770"/>
            <a:stretch/>
          </p:blipFill>
          <p:spPr>
            <a:xfrm>
              <a:off x="1408974" y="1788400"/>
              <a:ext cx="510450" cy="489600"/>
            </a:xfrm>
            <a:prstGeom prst="rect">
              <a:avLst/>
            </a:prstGeom>
            <a:noFill/>
            <a:ln>
              <a:noFill/>
            </a:ln>
          </p:spPr>
        </p:pic>
      </p:grpSp>
      <p:grpSp>
        <p:nvGrpSpPr>
          <p:cNvPr id="545" name="Google Shape;545;p86"/>
          <p:cNvGrpSpPr/>
          <p:nvPr/>
        </p:nvGrpSpPr>
        <p:grpSpPr>
          <a:xfrm>
            <a:off x="2038095" y="1894491"/>
            <a:ext cx="679200" cy="611396"/>
            <a:chOff x="2038095" y="1894491"/>
            <a:chExt cx="679200" cy="611396"/>
          </a:xfrm>
        </p:grpSpPr>
        <p:sp>
          <p:nvSpPr>
            <p:cNvPr id="546" name="Google Shape;546;p86"/>
            <p:cNvSpPr txBox="1"/>
            <p:nvPr/>
          </p:nvSpPr>
          <p:spPr>
            <a:xfrm>
              <a:off x="2038095" y="2207088"/>
              <a:ext cx="6792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分布式跟踪API</a:t>
              </a:r>
              <a:endParaRPr sz="700"/>
            </a:p>
          </p:txBody>
        </p:sp>
        <p:pic>
          <p:nvPicPr>
            <p:cNvPr id="547" name="Google Shape;547;p86"/>
            <p:cNvPicPr preferRelativeResize="0"/>
            <p:nvPr/>
          </p:nvPicPr>
          <p:blipFill>
            <a:blip r:embed="rId16">
              <a:alphaModFix/>
            </a:blip>
            <a:stretch>
              <a:fillRect/>
            </a:stretch>
          </p:blipFill>
          <p:spPr>
            <a:xfrm>
              <a:off x="2109918" y="1894491"/>
              <a:ext cx="535553" cy="383509"/>
            </a:xfrm>
            <a:prstGeom prst="rect">
              <a:avLst/>
            </a:prstGeom>
            <a:noFill/>
            <a:ln>
              <a:noFill/>
            </a:ln>
          </p:spPr>
        </p:pic>
      </p:grpSp>
      <p:grpSp>
        <p:nvGrpSpPr>
          <p:cNvPr id="548" name="Google Shape;548;p86"/>
          <p:cNvGrpSpPr/>
          <p:nvPr/>
        </p:nvGrpSpPr>
        <p:grpSpPr>
          <a:xfrm>
            <a:off x="4298941" y="1799350"/>
            <a:ext cx="631200" cy="779737"/>
            <a:chOff x="4298941" y="1799350"/>
            <a:chExt cx="631200" cy="779737"/>
          </a:xfrm>
        </p:grpSpPr>
        <p:sp>
          <p:nvSpPr>
            <p:cNvPr id="549" name="Google Shape;549;p86"/>
            <p:cNvSpPr txBox="1"/>
            <p:nvPr/>
          </p:nvSpPr>
          <p:spPr>
            <a:xfrm>
              <a:off x="4298941" y="2207088"/>
              <a:ext cx="6312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容器运行</a:t>
              </a:r>
              <a:endParaRPr sz="700"/>
            </a:p>
          </p:txBody>
        </p:sp>
        <p:pic>
          <p:nvPicPr>
            <p:cNvPr id="550" name="Google Shape;550;p86"/>
            <p:cNvPicPr preferRelativeResize="0"/>
            <p:nvPr/>
          </p:nvPicPr>
          <p:blipFill>
            <a:blip r:embed="rId17">
              <a:alphaModFix/>
            </a:blip>
            <a:stretch>
              <a:fillRect/>
            </a:stretch>
          </p:blipFill>
          <p:spPr>
            <a:xfrm>
              <a:off x="4471389" y="1799350"/>
              <a:ext cx="286304" cy="478650"/>
            </a:xfrm>
            <a:prstGeom prst="rect">
              <a:avLst/>
            </a:prstGeom>
            <a:noFill/>
            <a:ln>
              <a:noFill/>
            </a:ln>
          </p:spPr>
        </p:pic>
      </p:grpSp>
      <p:cxnSp>
        <p:nvCxnSpPr>
          <p:cNvPr id="551" name="Google Shape;551;p86"/>
          <p:cNvCxnSpPr/>
          <p:nvPr/>
        </p:nvCxnSpPr>
        <p:spPr>
          <a:xfrm>
            <a:off x="7224100" y="1722775"/>
            <a:ext cx="2100" cy="1634100"/>
          </a:xfrm>
          <a:prstGeom prst="straightConnector1">
            <a:avLst/>
          </a:prstGeom>
          <a:noFill/>
          <a:ln w="9525" cap="flat" cmpd="sng">
            <a:solidFill>
              <a:srgbClr val="1F497D"/>
            </a:solidFill>
            <a:prstDash val="solid"/>
            <a:round/>
            <a:headEnd type="none" w="med" len="med"/>
            <a:tailEnd type="none" w="med" len="med"/>
          </a:ln>
        </p:spPr>
      </p:cxnSp>
      <p:grpSp>
        <p:nvGrpSpPr>
          <p:cNvPr id="552" name="Google Shape;552;p86"/>
          <p:cNvGrpSpPr/>
          <p:nvPr/>
        </p:nvGrpSpPr>
        <p:grpSpPr>
          <a:xfrm>
            <a:off x="4963714" y="2638599"/>
            <a:ext cx="679200" cy="783576"/>
            <a:chOff x="4963714" y="2638599"/>
            <a:chExt cx="679200" cy="783576"/>
          </a:xfrm>
        </p:grpSpPr>
        <p:sp>
          <p:nvSpPr>
            <p:cNvPr id="553" name="Google Shape;553;p86"/>
            <p:cNvSpPr txBox="1"/>
            <p:nvPr/>
          </p:nvSpPr>
          <p:spPr>
            <a:xfrm>
              <a:off x="4963714" y="3076575"/>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消息</a:t>
              </a:r>
              <a:endParaRPr sz="700"/>
            </a:p>
          </p:txBody>
        </p:sp>
        <p:pic>
          <p:nvPicPr>
            <p:cNvPr id="554" name="Google Shape;554;p86"/>
            <p:cNvPicPr preferRelativeResize="0"/>
            <p:nvPr/>
          </p:nvPicPr>
          <p:blipFill>
            <a:blip r:embed="rId18">
              <a:alphaModFix/>
            </a:blip>
            <a:stretch>
              <a:fillRect/>
            </a:stretch>
          </p:blipFill>
          <p:spPr>
            <a:xfrm>
              <a:off x="5058663" y="2638599"/>
              <a:ext cx="489303" cy="506175"/>
            </a:xfrm>
            <a:prstGeom prst="rect">
              <a:avLst/>
            </a:prstGeom>
            <a:noFill/>
            <a:ln>
              <a:noFill/>
            </a:ln>
          </p:spPr>
        </p:pic>
      </p:grpSp>
      <p:grpSp>
        <p:nvGrpSpPr>
          <p:cNvPr id="555" name="Google Shape;555;p86"/>
          <p:cNvGrpSpPr/>
          <p:nvPr/>
        </p:nvGrpSpPr>
        <p:grpSpPr>
          <a:xfrm>
            <a:off x="7985991" y="1851399"/>
            <a:ext cx="599100" cy="763826"/>
            <a:chOff x="8027969" y="1851399"/>
            <a:chExt cx="599100" cy="763826"/>
          </a:xfrm>
        </p:grpSpPr>
        <p:pic>
          <p:nvPicPr>
            <p:cNvPr id="556" name="Google Shape;556;p86"/>
            <p:cNvPicPr preferRelativeResize="0"/>
            <p:nvPr/>
          </p:nvPicPr>
          <p:blipFill>
            <a:blip r:embed="rId19">
              <a:alphaModFix/>
            </a:blip>
            <a:stretch>
              <a:fillRect/>
            </a:stretch>
          </p:blipFill>
          <p:spPr>
            <a:xfrm>
              <a:off x="8125160" y="1851399"/>
              <a:ext cx="404718" cy="426601"/>
            </a:xfrm>
            <a:prstGeom prst="rect">
              <a:avLst/>
            </a:prstGeom>
            <a:noFill/>
            <a:ln>
              <a:noFill/>
            </a:ln>
          </p:spPr>
        </p:pic>
        <p:sp>
          <p:nvSpPr>
            <p:cNvPr id="557" name="Google Shape;557;p86"/>
            <p:cNvSpPr txBox="1"/>
            <p:nvPr/>
          </p:nvSpPr>
          <p:spPr>
            <a:xfrm>
              <a:off x="8027969"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身份规范</a:t>
              </a:r>
              <a:endParaRPr sz="700"/>
            </a:p>
          </p:txBody>
        </p:sp>
      </p:grpSp>
      <p:grpSp>
        <p:nvGrpSpPr>
          <p:cNvPr id="558" name="Google Shape;558;p86"/>
          <p:cNvGrpSpPr/>
          <p:nvPr/>
        </p:nvGrpSpPr>
        <p:grpSpPr>
          <a:xfrm>
            <a:off x="8626602" y="1851398"/>
            <a:ext cx="599100" cy="763827"/>
            <a:chOff x="8626602" y="1851398"/>
            <a:chExt cx="599100" cy="763827"/>
          </a:xfrm>
        </p:grpSpPr>
        <p:pic>
          <p:nvPicPr>
            <p:cNvPr id="559" name="Google Shape;559;p86"/>
            <p:cNvPicPr preferRelativeResize="0"/>
            <p:nvPr/>
          </p:nvPicPr>
          <p:blipFill>
            <a:blip r:embed="rId20">
              <a:alphaModFix/>
            </a:blip>
            <a:stretch>
              <a:fillRect/>
            </a:stretch>
          </p:blipFill>
          <p:spPr>
            <a:xfrm>
              <a:off x="8784731" y="1851398"/>
              <a:ext cx="282841" cy="426602"/>
            </a:xfrm>
            <a:prstGeom prst="rect">
              <a:avLst/>
            </a:prstGeom>
            <a:noFill/>
            <a:ln>
              <a:noFill/>
            </a:ln>
          </p:spPr>
        </p:pic>
        <p:sp>
          <p:nvSpPr>
            <p:cNvPr id="560" name="Google Shape;560;p86"/>
            <p:cNvSpPr txBox="1"/>
            <p:nvPr/>
          </p:nvSpPr>
          <p:spPr>
            <a:xfrm>
              <a:off x="8626602"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身份</a:t>
              </a:r>
              <a:endParaRPr sz="700"/>
            </a:p>
          </p:txBody>
        </p:sp>
      </p:grpSp>
      <p:grpSp>
        <p:nvGrpSpPr>
          <p:cNvPr id="561" name="Google Shape;561;p86"/>
          <p:cNvGrpSpPr/>
          <p:nvPr/>
        </p:nvGrpSpPr>
        <p:grpSpPr>
          <a:xfrm>
            <a:off x="7265969" y="2666124"/>
            <a:ext cx="599100" cy="786351"/>
            <a:chOff x="7265969" y="2666124"/>
            <a:chExt cx="599100" cy="786351"/>
          </a:xfrm>
        </p:grpSpPr>
        <p:pic>
          <p:nvPicPr>
            <p:cNvPr id="562" name="Google Shape;562;p86"/>
            <p:cNvPicPr preferRelativeResize="0"/>
            <p:nvPr/>
          </p:nvPicPr>
          <p:blipFill>
            <a:blip r:embed="rId21">
              <a:alphaModFix/>
            </a:blip>
            <a:stretch>
              <a:fillRect/>
            </a:stretch>
          </p:blipFill>
          <p:spPr>
            <a:xfrm>
              <a:off x="7295857" y="2666124"/>
              <a:ext cx="539324" cy="478650"/>
            </a:xfrm>
            <a:prstGeom prst="rect">
              <a:avLst/>
            </a:prstGeom>
            <a:noFill/>
            <a:ln>
              <a:noFill/>
            </a:ln>
          </p:spPr>
        </p:pic>
        <p:sp>
          <p:nvSpPr>
            <p:cNvPr id="563" name="Google Shape;563;p86"/>
            <p:cNvSpPr txBox="1"/>
            <p:nvPr/>
          </p:nvSpPr>
          <p:spPr>
            <a:xfrm>
              <a:off x="7265969"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政策</a:t>
              </a:r>
              <a:endParaRPr sz="700"/>
            </a:p>
          </p:txBody>
        </p:sp>
      </p:grpSp>
      <p:cxnSp>
        <p:nvCxnSpPr>
          <p:cNvPr id="564" name="Google Shape;564;p86"/>
          <p:cNvCxnSpPr/>
          <p:nvPr/>
        </p:nvCxnSpPr>
        <p:spPr>
          <a:xfrm>
            <a:off x="8681275" y="1682175"/>
            <a:ext cx="446100" cy="4200"/>
          </a:xfrm>
          <a:prstGeom prst="straightConnector1">
            <a:avLst/>
          </a:prstGeom>
          <a:noFill/>
          <a:ln w="9525" cap="flat" cmpd="sng">
            <a:solidFill>
              <a:srgbClr val="595959"/>
            </a:solidFill>
            <a:prstDash val="solid"/>
            <a:round/>
            <a:headEnd type="none" w="med" len="med"/>
            <a:tailEnd type="none" w="med" len="med"/>
          </a:ln>
        </p:spPr>
      </p:cxnSp>
      <p:cxnSp>
        <p:nvCxnSpPr>
          <p:cNvPr id="565" name="Google Shape;565;p86"/>
          <p:cNvCxnSpPr/>
          <p:nvPr/>
        </p:nvCxnSpPr>
        <p:spPr>
          <a:xfrm>
            <a:off x="1280500" y="1722775"/>
            <a:ext cx="2100" cy="1634100"/>
          </a:xfrm>
          <a:prstGeom prst="straightConnector1">
            <a:avLst/>
          </a:prstGeom>
          <a:noFill/>
          <a:ln w="9525" cap="flat" cmpd="sng">
            <a:solidFill>
              <a:srgbClr val="1F497D"/>
            </a:solidFill>
            <a:prstDash val="solid"/>
            <a:round/>
            <a:headEnd type="none" w="med" len="med"/>
            <a:tailEnd type="none" w="med" len="med"/>
          </a:ln>
        </p:spPr>
      </p:cxnSp>
      <p:sp>
        <p:nvSpPr>
          <p:cNvPr id="566" name="Google Shape;566;p86"/>
          <p:cNvSpPr txBox="1"/>
          <p:nvPr/>
        </p:nvSpPr>
        <p:spPr>
          <a:xfrm>
            <a:off x="130600" y="1449650"/>
            <a:ext cx="1126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b="1" dirty="0" err="1">
                <a:solidFill>
                  <a:srgbClr val="595959"/>
                </a:solidFill>
                <a:latin typeface="Century Gothic"/>
                <a:ea typeface="Century Gothic"/>
                <a:cs typeface="Century Gothic"/>
                <a:sym typeface="Century Gothic"/>
              </a:rPr>
              <a:t>毕业</a:t>
            </a:r>
            <a:endParaRPr sz="1300" b="1" dirty="0"/>
          </a:p>
        </p:txBody>
      </p:sp>
      <p:pic>
        <p:nvPicPr>
          <p:cNvPr id="567" name="Google Shape;567;p86" descr="logo_cncf_cisco.png"/>
          <p:cNvPicPr preferRelativeResize="0"/>
          <p:nvPr/>
        </p:nvPicPr>
        <p:blipFill rotWithShape="1">
          <a:blip r:embed="rId22">
            <a:alphaModFix/>
          </a:blip>
          <a:srcRect/>
          <a:stretch/>
        </p:blipFill>
        <p:spPr>
          <a:xfrm>
            <a:off x="3722985" y="3784681"/>
            <a:ext cx="679200" cy="417000"/>
          </a:xfrm>
          <a:prstGeom prst="rect">
            <a:avLst/>
          </a:prstGeom>
          <a:noFill/>
          <a:ln>
            <a:noFill/>
          </a:ln>
        </p:spPr>
      </p:pic>
      <p:pic>
        <p:nvPicPr>
          <p:cNvPr id="568" name="Google Shape;568;p86" descr="cncf_logo_intel.png"/>
          <p:cNvPicPr preferRelativeResize="0"/>
          <p:nvPr/>
        </p:nvPicPr>
        <p:blipFill rotWithShape="1">
          <a:blip r:embed="rId23">
            <a:alphaModFix/>
          </a:blip>
          <a:srcRect/>
          <a:stretch/>
        </p:blipFill>
        <p:spPr>
          <a:xfrm>
            <a:off x="1425455" y="4308922"/>
            <a:ext cx="666300" cy="409200"/>
          </a:xfrm>
          <a:prstGeom prst="rect">
            <a:avLst/>
          </a:prstGeom>
          <a:noFill/>
          <a:ln>
            <a:noFill/>
          </a:ln>
        </p:spPr>
      </p:pic>
      <p:pic>
        <p:nvPicPr>
          <p:cNvPr id="569" name="Google Shape;569;p86"/>
          <p:cNvPicPr preferRelativeResize="0"/>
          <p:nvPr/>
        </p:nvPicPr>
        <p:blipFill rotWithShape="1">
          <a:blip r:embed="rId24">
            <a:alphaModFix/>
          </a:blip>
          <a:srcRect/>
          <a:stretch/>
        </p:blipFill>
        <p:spPr>
          <a:xfrm>
            <a:off x="5762141" y="3739981"/>
            <a:ext cx="567900" cy="506400"/>
          </a:xfrm>
          <a:prstGeom prst="rect">
            <a:avLst/>
          </a:prstGeom>
          <a:noFill/>
          <a:ln>
            <a:noFill/>
          </a:ln>
        </p:spPr>
      </p:pic>
      <p:pic>
        <p:nvPicPr>
          <p:cNvPr id="570" name="Google Shape;570;p86" descr="cncf_fujitsu.png"/>
          <p:cNvPicPr preferRelativeResize="0"/>
          <p:nvPr/>
        </p:nvPicPr>
        <p:blipFill rotWithShape="1">
          <a:blip r:embed="rId25">
            <a:alphaModFix/>
          </a:blip>
          <a:srcRect/>
          <a:stretch/>
        </p:blipFill>
        <p:spPr>
          <a:xfrm>
            <a:off x="6518769" y="3803431"/>
            <a:ext cx="617700" cy="379500"/>
          </a:xfrm>
          <a:prstGeom prst="rect">
            <a:avLst/>
          </a:prstGeom>
          <a:noFill/>
          <a:ln>
            <a:noFill/>
          </a:ln>
        </p:spPr>
      </p:pic>
      <p:pic>
        <p:nvPicPr>
          <p:cNvPr id="571" name="Google Shape;571;p86" descr="logo_cncf_mesosphere.png"/>
          <p:cNvPicPr preferRelativeResize="0"/>
          <p:nvPr/>
        </p:nvPicPr>
        <p:blipFill rotWithShape="1">
          <a:blip r:embed="rId26">
            <a:alphaModFix/>
          </a:blip>
          <a:srcRect/>
          <a:stretch/>
        </p:blipFill>
        <p:spPr>
          <a:xfrm>
            <a:off x="2905924" y="4325422"/>
            <a:ext cx="612300" cy="376200"/>
          </a:xfrm>
          <a:prstGeom prst="rect">
            <a:avLst/>
          </a:prstGeom>
          <a:noFill/>
          <a:ln>
            <a:noFill/>
          </a:ln>
        </p:spPr>
      </p:pic>
      <p:pic>
        <p:nvPicPr>
          <p:cNvPr id="572" name="Google Shape;572;p86" descr="cncf_logo_rh.png"/>
          <p:cNvPicPr preferRelativeResize="0"/>
          <p:nvPr/>
        </p:nvPicPr>
        <p:blipFill rotWithShape="1">
          <a:blip r:embed="rId27">
            <a:alphaModFix/>
          </a:blip>
          <a:srcRect/>
          <a:stretch/>
        </p:blipFill>
        <p:spPr>
          <a:xfrm>
            <a:off x="5579023" y="4259722"/>
            <a:ext cx="826500" cy="507600"/>
          </a:xfrm>
          <a:prstGeom prst="rect">
            <a:avLst/>
          </a:prstGeom>
          <a:noFill/>
          <a:ln>
            <a:noFill/>
          </a:ln>
        </p:spPr>
      </p:pic>
      <p:pic>
        <p:nvPicPr>
          <p:cNvPr id="573" name="Google Shape;573;p86" descr="cncf_logo_huawei.png"/>
          <p:cNvPicPr preferRelativeResize="0"/>
          <p:nvPr/>
        </p:nvPicPr>
        <p:blipFill rotWithShape="1">
          <a:blip r:embed="rId28">
            <a:alphaModFix/>
          </a:blip>
          <a:srcRect/>
          <a:stretch/>
        </p:blipFill>
        <p:spPr>
          <a:xfrm>
            <a:off x="8310725" y="3748531"/>
            <a:ext cx="796800" cy="489300"/>
          </a:xfrm>
          <a:prstGeom prst="rect">
            <a:avLst/>
          </a:prstGeom>
          <a:noFill/>
          <a:ln>
            <a:noFill/>
          </a:ln>
        </p:spPr>
      </p:pic>
      <p:pic>
        <p:nvPicPr>
          <p:cNvPr id="574" name="Google Shape;574;p86"/>
          <p:cNvPicPr preferRelativeResize="0"/>
          <p:nvPr/>
        </p:nvPicPr>
        <p:blipFill>
          <a:blip r:embed="rId29">
            <a:alphaModFix/>
          </a:blip>
          <a:stretch>
            <a:fillRect/>
          </a:stretch>
        </p:blipFill>
        <p:spPr>
          <a:xfrm>
            <a:off x="6528658" y="4337313"/>
            <a:ext cx="714299" cy="352417"/>
          </a:xfrm>
          <a:prstGeom prst="rect">
            <a:avLst/>
          </a:prstGeom>
          <a:noFill/>
          <a:ln>
            <a:noFill/>
          </a:ln>
        </p:spPr>
      </p:pic>
      <p:pic>
        <p:nvPicPr>
          <p:cNvPr id="575" name="Google Shape;575;p86" descr="DellTech_Logo_Prm_Blue_Gry_rgb[4].jpg"/>
          <p:cNvPicPr preferRelativeResize="0"/>
          <p:nvPr/>
        </p:nvPicPr>
        <p:blipFill rotWithShape="1">
          <a:blip r:embed="rId30">
            <a:alphaModFix/>
          </a:blip>
          <a:srcRect/>
          <a:stretch/>
        </p:blipFill>
        <p:spPr>
          <a:xfrm>
            <a:off x="4590913" y="3929431"/>
            <a:ext cx="982500" cy="127500"/>
          </a:xfrm>
          <a:prstGeom prst="rect">
            <a:avLst/>
          </a:prstGeom>
          <a:noFill/>
          <a:ln>
            <a:noFill/>
          </a:ln>
        </p:spPr>
      </p:pic>
      <p:pic>
        <p:nvPicPr>
          <p:cNvPr id="576" name="Google Shape;576;p86"/>
          <p:cNvPicPr preferRelativeResize="0"/>
          <p:nvPr/>
        </p:nvPicPr>
        <p:blipFill>
          <a:blip r:embed="rId31">
            <a:alphaModFix/>
          </a:blip>
          <a:stretch>
            <a:fillRect/>
          </a:stretch>
        </p:blipFill>
        <p:spPr>
          <a:xfrm>
            <a:off x="4610190" y="4302097"/>
            <a:ext cx="845699" cy="422849"/>
          </a:xfrm>
          <a:prstGeom prst="rect">
            <a:avLst/>
          </a:prstGeom>
          <a:noFill/>
          <a:ln>
            <a:noFill/>
          </a:ln>
        </p:spPr>
      </p:pic>
      <p:pic>
        <p:nvPicPr>
          <p:cNvPr id="577" name="Google Shape;577;p86"/>
          <p:cNvPicPr preferRelativeResize="0"/>
          <p:nvPr/>
        </p:nvPicPr>
        <p:blipFill>
          <a:blip r:embed="rId32">
            <a:alphaModFix/>
          </a:blip>
          <a:stretch>
            <a:fillRect/>
          </a:stretch>
        </p:blipFill>
        <p:spPr>
          <a:xfrm>
            <a:off x="8168426" y="4443063"/>
            <a:ext cx="864700" cy="140918"/>
          </a:xfrm>
          <a:prstGeom prst="rect">
            <a:avLst/>
          </a:prstGeom>
          <a:noFill/>
          <a:ln>
            <a:noFill/>
          </a:ln>
        </p:spPr>
      </p:pic>
      <p:pic>
        <p:nvPicPr>
          <p:cNvPr id="578" name="Google Shape;578;p86"/>
          <p:cNvPicPr preferRelativeResize="0"/>
          <p:nvPr/>
        </p:nvPicPr>
        <p:blipFill>
          <a:blip r:embed="rId33">
            <a:alphaModFix/>
          </a:blip>
          <a:stretch>
            <a:fillRect/>
          </a:stretch>
        </p:blipFill>
        <p:spPr>
          <a:xfrm>
            <a:off x="3641358" y="4254529"/>
            <a:ext cx="845698" cy="517986"/>
          </a:xfrm>
          <a:prstGeom prst="rect">
            <a:avLst/>
          </a:prstGeom>
          <a:noFill/>
          <a:ln>
            <a:noFill/>
          </a:ln>
        </p:spPr>
      </p:pic>
      <p:pic>
        <p:nvPicPr>
          <p:cNvPr id="579" name="Google Shape;579;p86"/>
          <p:cNvPicPr preferRelativeResize="0"/>
          <p:nvPr/>
        </p:nvPicPr>
        <p:blipFill rotWithShape="1">
          <a:blip r:embed="rId34">
            <a:alphaModFix/>
          </a:blip>
          <a:srcRect t="13741" b="13515"/>
          <a:stretch/>
        </p:blipFill>
        <p:spPr>
          <a:xfrm>
            <a:off x="7366091" y="4266488"/>
            <a:ext cx="679200" cy="494068"/>
          </a:xfrm>
          <a:prstGeom prst="rect">
            <a:avLst/>
          </a:prstGeom>
          <a:noFill/>
          <a:ln>
            <a:noFill/>
          </a:ln>
        </p:spPr>
      </p:pic>
      <p:pic>
        <p:nvPicPr>
          <p:cNvPr id="580" name="Google Shape;580;p86" descr="logo_AWS.png"/>
          <p:cNvPicPr preferRelativeResize="0"/>
          <p:nvPr/>
        </p:nvPicPr>
        <p:blipFill>
          <a:blip r:embed="rId35">
            <a:alphaModFix/>
          </a:blip>
          <a:stretch>
            <a:fillRect/>
          </a:stretch>
        </p:blipFill>
        <p:spPr>
          <a:xfrm>
            <a:off x="1681729" y="3774134"/>
            <a:ext cx="714300" cy="438094"/>
          </a:xfrm>
          <a:prstGeom prst="rect">
            <a:avLst/>
          </a:prstGeom>
          <a:noFill/>
          <a:ln>
            <a:noFill/>
          </a:ln>
        </p:spPr>
      </p:pic>
      <p:pic>
        <p:nvPicPr>
          <p:cNvPr id="581" name="Google Shape;581;p86"/>
          <p:cNvPicPr preferRelativeResize="0"/>
          <p:nvPr/>
        </p:nvPicPr>
        <p:blipFill rotWithShape="1">
          <a:blip r:embed="rId36">
            <a:alphaModFix/>
          </a:blip>
          <a:srcRect t="24947" b="23783"/>
          <a:stretch/>
        </p:blipFill>
        <p:spPr>
          <a:xfrm>
            <a:off x="2584757" y="3810630"/>
            <a:ext cx="949500" cy="365103"/>
          </a:xfrm>
          <a:prstGeom prst="rect">
            <a:avLst/>
          </a:prstGeom>
          <a:noFill/>
          <a:ln>
            <a:noFill/>
          </a:ln>
        </p:spPr>
      </p:pic>
      <p:pic>
        <p:nvPicPr>
          <p:cNvPr id="582" name="Google Shape;582;p86"/>
          <p:cNvPicPr preferRelativeResize="0"/>
          <p:nvPr/>
        </p:nvPicPr>
        <p:blipFill>
          <a:blip r:embed="rId37">
            <a:alphaModFix/>
          </a:blip>
          <a:stretch>
            <a:fillRect/>
          </a:stretch>
        </p:blipFill>
        <p:spPr>
          <a:xfrm>
            <a:off x="7325197" y="3749159"/>
            <a:ext cx="796800" cy="488045"/>
          </a:xfrm>
          <a:prstGeom prst="rect">
            <a:avLst/>
          </a:prstGeom>
          <a:noFill/>
          <a:ln>
            <a:noFill/>
          </a:ln>
        </p:spPr>
      </p:pic>
      <p:pic>
        <p:nvPicPr>
          <p:cNvPr id="583" name="Google Shape;583;p86"/>
          <p:cNvPicPr preferRelativeResize="0"/>
          <p:nvPr/>
        </p:nvPicPr>
        <p:blipFill>
          <a:blip r:embed="rId38">
            <a:alphaModFix/>
          </a:blip>
          <a:stretch>
            <a:fillRect/>
          </a:stretch>
        </p:blipFill>
        <p:spPr>
          <a:xfrm>
            <a:off x="137925" y="3896230"/>
            <a:ext cx="1355076" cy="193902"/>
          </a:xfrm>
          <a:prstGeom prst="rect">
            <a:avLst/>
          </a:prstGeom>
          <a:noFill/>
          <a:ln>
            <a:noFill/>
          </a:ln>
        </p:spPr>
      </p:pic>
      <p:pic>
        <p:nvPicPr>
          <p:cNvPr id="584" name="Google Shape;584;p86"/>
          <p:cNvPicPr preferRelativeResize="0"/>
          <p:nvPr/>
        </p:nvPicPr>
        <p:blipFill>
          <a:blip r:embed="rId39">
            <a:alphaModFix/>
          </a:blip>
          <a:stretch>
            <a:fillRect/>
          </a:stretch>
        </p:blipFill>
        <p:spPr>
          <a:xfrm>
            <a:off x="77338" y="4372072"/>
            <a:ext cx="1224984" cy="282900"/>
          </a:xfrm>
          <a:prstGeom prst="rect">
            <a:avLst/>
          </a:prstGeom>
          <a:noFill/>
          <a:ln>
            <a:noFill/>
          </a:ln>
        </p:spPr>
      </p:pic>
      <p:pic>
        <p:nvPicPr>
          <p:cNvPr id="585" name="Google Shape;585;p86"/>
          <p:cNvPicPr preferRelativeResize="0"/>
          <p:nvPr/>
        </p:nvPicPr>
        <p:blipFill rotWithShape="1">
          <a:blip r:embed="rId40">
            <a:alphaModFix/>
          </a:blip>
          <a:srcRect l="15368" t="3747" r="13940" b="7654"/>
          <a:stretch/>
        </p:blipFill>
        <p:spPr>
          <a:xfrm>
            <a:off x="2214890" y="4295539"/>
            <a:ext cx="567900" cy="435965"/>
          </a:xfrm>
          <a:prstGeom prst="rect">
            <a:avLst/>
          </a:prstGeom>
          <a:noFill/>
          <a:ln>
            <a:noFill/>
          </a:ln>
        </p:spPr>
      </p:pic>
      <p:grpSp>
        <p:nvGrpSpPr>
          <p:cNvPr id="586" name="Google Shape;586;p86"/>
          <p:cNvGrpSpPr/>
          <p:nvPr/>
        </p:nvGrpSpPr>
        <p:grpSpPr>
          <a:xfrm>
            <a:off x="7942790" y="2797287"/>
            <a:ext cx="685502" cy="655188"/>
            <a:chOff x="7942790" y="2797287"/>
            <a:chExt cx="685502" cy="655188"/>
          </a:xfrm>
        </p:grpSpPr>
        <p:pic>
          <p:nvPicPr>
            <p:cNvPr id="587" name="Google Shape;587;p86"/>
            <p:cNvPicPr preferRelativeResize="0"/>
            <p:nvPr/>
          </p:nvPicPr>
          <p:blipFill>
            <a:blip r:embed="rId41">
              <a:alphaModFix/>
            </a:blip>
            <a:stretch>
              <a:fillRect/>
            </a:stretch>
          </p:blipFill>
          <p:spPr>
            <a:xfrm>
              <a:off x="7942790" y="2797287"/>
              <a:ext cx="685502" cy="271287"/>
            </a:xfrm>
            <a:prstGeom prst="rect">
              <a:avLst/>
            </a:prstGeom>
            <a:noFill/>
            <a:ln>
              <a:noFill/>
            </a:ln>
          </p:spPr>
        </p:pic>
        <p:sp>
          <p:nvSpPr>
            <p:cNvPr id="588" name="Google Shape;588;p86"/>
            <p:cNvSpPr txBox="1"/>
            <p:nvPr/>
          </p:nvSpPr>
          <p:spPr>
            <a:xfrm>
              <a:off x="7968291" y="3076575"/>
              <a:ext cx="6345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无服务器</a:t>
              </a:r>
              <a:endParaRPr sz="700"/>
            </a:p>
          </p:txBody>
        </p:sp>
      </p:grpSp>
      <p:grpSp>
        <p:nvGrpSpPr>
          <p:cNvPr id="589" name="Google Shape;589;p86"/>
          <p:cNvGrpSpPr/>
          <p:nvPr/>
        </p:nvGrpSpPr>
        <p:grpSpPr>
          <a:xfrm>
            <a:off x="8626602" y="2638375"/>
            <a:ext cx="599100" cy="814100"/>
            <a:chOff x="8626602" y="2638375"/>
            <a:chExt cx="599100" cy="814100"/>
          </a:xfrm>
        </p:grpSpPr>
        <p:sp>
          <p:nvSpPr>
            <p:cNvPr id="590" name="Google Shape;590;p86"/>
            <p:cNvSpPr txBox="1"/>
            <p:nvPr/>
          </p:nvSpPr>
          <p:spPr>
            <a:xfrm>
              <a:off x="8626602"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工具</a:t>
              </a:r>
              <a:endParaRPr sz="700"/>
            </a:p>
          </p:txBody>
        </p:sp>
        <p:pic>
          <p:nvPicPr>
            <p:cNvPr id="591" name="Google Shape;591;p86"/>
            <p:cNvPicPr preferRelativeResize="0"/>
            <p:nvPr/>
          </p:nvPicPr>
          <p:blipFill>
            <a:blip r:embed="rId42">
              <a:alphaModFix/>
            </a:blip>
            <a:stretch>
              <a:fillRect/>
            </a:stretch>
          </p:blipFill>
          <p:spPr>
            <a:xfrm>
              <a:off x="8726598" y="2638375"/>
              <a:ext cx="399108" cy="506399"/>
            </a:xfrm>
            <a:prstGeom prst="rect">
              <a:avLst/>
            </a:prstGeom>
            <a:noFill/>
            <a:ln>
              <a:noFill/>
            </a:ln>
          </p:spPr>
        </p:pic>
      </p:grpSp>
      <p:grpSp>
        <p:nvGrpSpPr>
          <p:cNvPr id="592" name="Google Shape;592;p86"/>
          <p:cNvGrpSpPr/>
          <p:nvPr/>
        </p:nvGrpSpPr>
        <p:grpSpPr>
          <a:xfrm>
            <a:off x="4963714" y="1788700"/>
            <a:ext cx="679200" cy="763988"/>
            <a:chOff x="4963714" y="1788700"/>
            <a:chExt cx="679200" cy="763988"/>
          </a:xfrm>
        </p:grpSpPr>
        <p:sp>
          <p:nvSpPr>
            <p:cNvPr id="593" name="Google Shape;593;p86"/>
            <p:cNvSpPr txBox="1"/>
            <p:nvPr/>
          </p:nvSpPr>
          <p:spPr>
            <a:xfrm>
              <a:off x="4963714" y="2207088"/>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容器运行</a:t>
              </a:r>
              <a:endParaRPr sz="700"/>
            </a:p>
          </p:txBody>
        </p:sp>
        <p:pic>
          <p:nvPicPr>
            <p:cNvPr id="594" name="Google Shape;594;p86"/>
            <p:cNvPicPr preferRelativeResize="0"/>
            <p:nvPr/>
          </p:nvPicPr>
          <p:blipFill>
            <a:blip r:embed="rId43">
              <a:alphaModFix/>
            </a:blip>
            <a:stretch>
              <a:fillRect/>
            </a:stretch>
          </p:blipFill>
          <p:spPr>
            <a:xfrm>
              <a:off x="5165876" y="1788700"/>
              <a:ext cx="274877" cy="489300"/>
            </a:xfrm>
            <a:prstGeom prst="rect">
              <a:avLst/>
            </a:prstGeom>
            <a:noFill/>
            <a:ln>
              <a:noFill/>
            </a:ln>
          </p:spPr>
        </p:pic>
      </p:grpSp>
      <p:grpSp>
        <p:nvGrpSpPr>
          <p:cNvPr id="595" name="Google Shape;595;p86"/>
          <p:cNvGrpSpPr/>
          <p:nvPr/>
        </p:nvGrpSpPr>
        <p:grpSpPr>
          <a:xfrm>
            <a:off x="6427138" y="2708825"/>
            <a:ext cx="714300" cy="713350"/>
            <a:chOff x="6427138" y="2708825"/>
            <a:chExt cx="714300" cy="713350"/>
          </a:xfrm>
        </p:grpSpPr>
        <p:pic>
          <p:nvPicPr>
            <p:cNvPr id="596" name="Google Shape;596;p86"/>
            <p:cNvPicPr preferRelativeResize="0"/>
            <p:nvPr/>
          </p:nvPicPr>
          <p:blipFill>
            <a:blip r:embed="rId44">
              <a:alphaModFix/>
            </a:blip>
            <a:stretch>
              <a:fillRect/>
            </a:stretch>
          </p:blipFill>
          <p:spPr>
            <a:xfrm>
              <a:off x="6574823" y="2708825"/>
              <a:ext cx="418929" cy="435949"/>
            </a:xfrm>
            <a:prstGeom prst="rect">
              <a:avLst/>
            </a:prstGeom>
            <a:noFill/>
            <a:ln>
              <a:noFill/>
            </a:ln>
          </p:spPr>
        </p:pic>
        <p:sp>
          <p:nvSpPr>
            <p:cNvPr id="597" name="Google Shape;597;p86"/>
            <p:cNvSpPr txBox="1"/>
            <p:nvPr/>
          </p:nvSpPr>
          <p:spPr>
            <a:xfrm>
              <a:off x="6427138" y="3076575"/>
              <a:ext cx="714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软件包管理</a:t>
              </a:r>
              <a:endParaRPr sz="70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a:t>Kubernetes认证管理员（CKA）</a:t>
            </a:r>
            <a:endParaRPr sz="2400"/>
          </a:p>
          <a:p>
            <a:pPr marL="914400" lvl="1" indent="-330200" rtl="0">
              <a:spcBef>
                <a:spcPts val="0"/>
              </a:spcBef>
              <a:spcAft>
                <a:spcPts val="0"/>
              </a:spcAft>
              <a:buSzPts val="1600"/>
              <a:buChar char="–"/>
            </a:pPr>
            <a:r>
              <a:rPr lang="en-US" sz="1600"/>
              <a:t>目前已经有超过1,500注册</a:t>
            </a:r>
            <a:endParaRPr sz="1600"/>
          </a:p>
          <a:p>
            <a:pPr marL="914400" lvl="1" indent="-330200" rtl="0">
              <a:spcBef>
                <a:spcPts val="0"/>
              </a:spcBef>
              <a:spcAft>
                <a:spcPts val="0"/>
              </a:spcAft>
              <a:buSzPts val="1600"/>
              <a:buChar char="–"/>
            </a:pPr>
            <a:r>
              <a:rPr lang="en-US" sz="1600" u="sng">
                <a:solidFill>
                  <a:schemeClr val="hlink"/>
                </a:solidFill>
                <a:hlinkClick r:id="rId3"/>
              </a:rPr>
              <a:t>https://www.cncf.io/certification/expert/cka/</a:t>
            </a:r>
            <a:endParaRPr sz="1600"/>
          </a:p>
          <a:p>
            <a:pPr marL="457200" lvl="0" indent="-381000" rtl="0">
              <a:spcBef>
                <a:spcPts val="0"/>
              </a:spcBef>
              <a:spcAft>
                <a:spcPts val="0"/>
              </a:spcAft>
              <a:buSzPts val="2400"/>
              <a:buChar char="•"/>
            </a:pPr>
            <a:r>
              <a:rPr lang="en-US" sz="2400"/>
              <a:t>Kubernetes认证应用开发者（CKAD）</a:t>
            </a:r>
            <a:endParaRPr sz="2400"/>
          </a:p>
          <a:p>
            <a:pPr marL="914400" lvl="1" indent="-330200" rtl="0">
              <a:spcBef>
                <a:spcPts val="0"/>
              </a:spcBef>
              <a:spcAft>
                <a:spcPts val="0"/>
              </a:spcAft>
              <a:buSzPts val="1600"/>
              <a:buChar char="–"/>
            </a:pPr>
            <a:r>
              <a:rPr lang="en-US" sz="1600"/>
              <a:t>认证使用者有能力基于Kubernetes设计、建设、配置以及披露云原生应用</a:t>
            </a:r>
            <a:endParaRPr sz="1600"/>
          </a:p>
          <a:p>
            <a:pPr marL="914400" lvl="1" indent="-330200" rtl="0">
              <a:spcBef>
                <a:spcPts val="0"/>
              </a:spcBef>
              <a:spcAft>
                <a:spcPts val="0"/>
              </a:spcAft>
              <a:buSzPts val="1600"/>
              <a:buChar char="–"/>
            </a:pPr>
            <a:r>
              <a:rPr lang="en-US" sz="1600" u="sng">
                <a:solidFill>
                  <a:schemeClr val="hlink"/>
                </a:solidFill>
                <a:hlinkClick r:id="rId4"/>
              </a:rPr>
              <a:t>https://www.cncf.io/certification/ckad/</a:t>
            </a:r>
            <a:endParaRPr sz="1600"/>
          </a:p>
          <a:p>
            <a:pPr marL="457200" lvl="0" indent="-381000" rtl="0">
              <a:spcBef>
                <a:spcPts val="0"/>
              </a:spcBef>
              <a:spcAft>
                <a:spcPts val="0"/>
              </a:spcAft>
              <a:buSzPts val="2400"/>
              <a:buChar char="•"/>
            </a:pPr>
            <a:r>
              <a:rPr lang="en-US" sz="2400"/>
              <a:t>这两项测试</a:t>
            </a:r>
            <a:endParaRPr sz="2400"/>
          </a:p>
          <a:p>
            <a:pPr marL="914400" marR="0" lvl="1" indent="-330200" algn="l" rtl="0">
              <a:lnSpc>
                <a:spcPct val="90000"/>
              </a:lnSpc>
              <a:spcBef>
                <a:spcPts val="0"/>
              </a:spcBef>
              <a:spcAft>
                <a:spcPts val="0"/>
              </a:spcAft>
              <a:buClr>
                <a:schemeClr val="accent3"/>
              </a:buClr>
              <a:buSzPts val="1600"/>
              <a:buFont typeface="Arial"/>
              <a:buChar char="–"/>
            </a:pPr>
            <a:r>
              <a:rPr lang="en-US" sz="1600"/>
              <a:t>考试内容为各类需要用命令解决的场景。时长3个小时；没有多选题</a:t>
            </a:r>
            <a:endParaRPr sz="1600"/>
          </a:p>
          <a:p>
            <a:pPr marL="914400" lvl="1" indent="-330200" rtl="0">
              <a:spcBef>
                <a:spcPts val="0"/>
              </a:spcBef>
              <a:spcAft>
                <a:spcPts val="0"/>
              </a:spcAft>
              <a:buSzPts val="1600"/>
              <a:buChar char="–"/>
            </a:pPr>
            <a:r>
              <a:rPr lang="en-US" sz="1600"/>
              <a:t>每门考试$300</a:t>
            </a:r>
            <a:endParaRPr sz="1600"/>
          </a:p>
          <a:p>
            <a:pPr marL="914400" lvl="1" indent="-330200" rtl="0">
              <a:spcBef>
                <a:spcPts val="0"/>
              </a:spcBef>
              <a:spcAft>
                <a:spcPts val="0"/>
              </a:spcAft>
              <a:buSzPts val="1600"/>
              <a:buChar char="–"/>
            </a:pPr>
            <a:r>
              <a:rPr lang="en-US" sz="1600"/>
              <a:t>考试每季度更新，与K8s版本发布保持一致</a:t>
            </a:r>
            <a:endParaRPr sz="1600"/>
          </a:p>
        </p:txBody>
      </p:sp>
      <p:pic>
        <p:nvPicPr>
          <p:cNvPr id="1224" name="Google Shape;1224;p105"/>
          <p:cNvPicPr preferRelativeResize="0"/>
          <p:nvPr/>
        </p:nvPicPr>
        <p:blipFill>
          <a:blip r:embed="rId5">
            <a:alphaModFix/>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a:alphaModFix/>
          </a:blip>
          <a:stretch>
            <a:fillRect/>
          </a:stretch>
        </p:blipFill>
        <p:spPr>
          <a:xfrm>
            <a:off x="6983375" y="2721900"/>
            <a:ext cx="2198297" cy="21543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a:highlight>
                  <a:srgbClr val="FFFFFF"/>
                </a:highlight>
              </a:rPr>
              <a:t>一批经过严格审查的Kubernetes服务供应商，具备丰富的服务经验，通过支持、咨询、专业服务或培训等帮助其它企业成功采用Kubernetes。</a:t>
            </a:r>
            <a:endParaRPr sz="1400">
              <a:highlight>
                <a:srgbClr val="FFFFFF"/>
              </a:highlight>
            </a:endParaRPr>
          </a:p>
          <a:p>
            <a:pPr marL="0" marR="0" lvl="0" indent="0" algn="l" rtl="0">
              <a:lnSpc>
                <a:spcPct val="115000"/>
              </a:lnSpc>
              <a:spcBef>
                <a:spcPts val="0"/>
              </a:spcBef>
              <a:spcAft>
                <a:spcPts val="0"/>
              </a:spcAft>
              <a:buNone/>
            </a:pPr>
            <a:r>
              <a:rPr lang="en-US" sz="1600" b="1"/>
              <a:t>利益</a:t>
            </a:r>
            <a:endParaRPr sz="1600" b="1"/>
          </a:p>
          <a:p>
            <a:pPr marL="457200" lvl="0" indent="-317500" rtl="0">
              <a:lnSpc>
                <a:spcPct val="115000"/>
              </a:lnSpc>
              <a:spcBef>
                <a:spcPts val="700"/>
              </a:spcBef>
              <a:spcAft>
                <a:spcPts val="0"/>
              </a:spcAft>
              <a:buClr>
                <a:schemeClr val="dk2"/>
              </a:buClr>
              <a:buSzPts val="1400"/>
              <a:buChar char="•"/>
            </a:pPr>
            <a:r>
              <a:rPr lang="en-US" sz="1400"/>
              <a:t>置顶网站页面</a:t>
            </a:r>
            <a:r>
              <a:rPr lang="en-US" sz="1400" u="sng">
                <a:hlinkClick r:id="rId3"/>
              </a:rPr>
              <a:t>https://kubernetes.io/partners/</a:t>
            </a:r>
            <a:endParaRPr sz="1400"/>
          </a:p>
          <a:p>
            <a:pPr marL="457200" lvl="0" indent="-317500" rtl="0">
              <a:lnSpc>
                <a:spcPct val="115000"/>
              </a:lnSpc>
              <a:spcBef>
                <a:spcPts val="0"/>
              </a:spcBef>
              <a:spcAft>
                <a:spcPts val="0"/>
              </a:spcAft>
              <a:buClr>
                <a:schemeClr val="dk2"/>
              </a:buClr>
              <a:buSzPts val="1400"/>
              <a:buChar char="•"/>
            </a:pPr>
            <a:r>
              <a:rPr lang="en-US" sz="1400"/>
              <a:t>每月与原生云项目领导者们、专家监督委员会，和理事会代表们的专属例会</a:t>
            </a:r>
            <a:endParaRPr sz="1400"/>
          </a:p>
          <a:p>
            <a:pPr marL="457200" lvl="0" indent="-317500" rtl="0">
              <a:lnSpc>
                <a:spcPct val="115000"/>
              </a:lnSpc>
              <a:spcBef>
                <a:spcPts val="0"/>
              </a:spcBef>
              <a:spcAft>
                <a:spcPts val="0"/>
              </a:spcAft>
              <a:buClr>
                <a:schemeClr val="dk2"/>
              </a:buClr>
              <a:buSzPts val="1400"/>
              <a:buChar char="•"/>
            </a:pPr>
            <a:r>
              <a:rPr lang="en-US" sz="1400"/>
              <a:t>从kubernetes.io获取寻求技术支持的用户名单</a:t>
            </a:r>
            <a:endParaRPr sz="1400"/>
          </a:p>
          <a:p>
            <a:pPr marL="0" marR="0" lvl="0" indent="0" algn="l" rtl="0">
              <a:lnSpc>
                <a:spcPct val="115000"/>
              </a:lnSpc>
              <a:spcBef>
                <a:spcPts val="0"/>
              </a:spcBef>
              <a:spcAft>
                <a:spcPts val="0"/>
              </a:spcAft>
              <a:buNone/>
            </a:pPr>
            <a:r>
              <a:rPr lang="en-US" sz="1600" b="1" i="0" u="none" strike="noStrike" cap="none"/>
              <a:t>要求</a:t>
            </a:r>
            <a:endParaRPr sz="1600" b="1"/>
          </a:p>
          <a:p>
            <a:pPr marL="457200" lvl="0" indent="-317500" rtl="0">
              <a:lnSpc>
                <a:spcPct val="115000"/>
              </a:lnSpc>
              <a:spcBef>
                <a:spcPts val="700"/>
              </a:spcBef>
              <a:spcAft>
                <a:spcPts val="0"/>
              </a:spcAft>
              <a:buClr>
                <a:schemeClr val="dk2"/>
              </a:buClr>
              <a:buSzPts val="1400"/>
              <a:buChar char="•"/>
            </a:pPr>
            <a:r>
              <a:rPr lang="en-US" sz="1400"/>
              <a:t>三个或以上的认证工程师</a:t>
            </a:r>
            <a:endParaRPr sz="1400"/>
          </a:p>
          <a:p>
            <a:pPr marL="457200" lvl="0" indent="-317500" rtl="0">
              <a:lnSpc>
                <a:spcPct val="115000"/>
              </a:lnSpc>
              <a:spcBef>
                <a:spcPts val="0"/>
              </a:spcBef>
              <a:spcAft>
                <a:spcPts val="0"/>
              </a:spcAft>
              <a:buClr>
                <a:schemeClr val="dk2"/>
              </a:buClr>
              <a:buSzPts val="1400"/>
              <a:buChar char="•"/>
            </a:pPr>
            <a:r>
              <a:rPr lang="en-US" sz="1400"/>
              <a:t>在Kubernetes社区表现积极，包括积极的贡献</a:t>
            </a:r>
            <a:endParaRPr sz="1400"/>
          </a:p>
          <a:p>
            <a:pPr marL="457200" lvl="0" indent="-317500" rtl="0">
              <a:lnSpc>
                <a:spcPct val="115000"/>
              </a:lnSpc>
              <a:spcBef>
                <a:spcPts val="0"/>
              </a:spcBef>
              <a:spcAft>
                <a:spcPts val="0"/>
              </a:spcAft>
              <a:buClr>
                <a:schemeClr val="dk2"/>
              </a:buClr>
              <a:buSzPts val="1400"/>
              <a:buChar char="•"/>
            </a:pPr>
            <a:r>
              <a:rPr lang="en-US" sz="1400"/>
              <a:t>支持企业最终用户的商业模式</a:t>
            </a:r>
            <a:endParaRPr sz="1400"/>
          </a:p>
          <a:p>
            <a:pPr marL="0" lvl="0" indent="0" rtl="0">
              <a:lnSpc>
                <a:spcPct val="115000"/>
              </a:lnSpc>
              <a:spcBef>
                <a:spcPts val="700"/>
              </a:spcBef>
              <a:spcAft>
                <a:spcPts val="0"/>
              </a:spcAft>
              <a:buNone/>
            </a:pPr>
            <a:r>
              <a:rPr lang="en-US" sz="1600" b="1" u="sng">
                <a:hlinkClick r:id="rId4"/>
              </a:rPr>
              <a:t>https://www.cncf.io/certification/kcsp/</a:t>
            </a:r>
            <a:endParaRPr sz="1600" b="1"/>
          </a:p>
        </p:txBody>
      </p:sp>
      <p:pic>
        <p:nvPicPr>
          <p:cNvPr id="1232" name="Google Shape;1232;p106"/>
          <p:cNvPicPr preferRelativeResize="0"/>
          <p:nvPr/>
        </p:nvPicPr>
        <p:blipFill>
          <a:blip r:embed="rId5">
            <a:alphaModFix/>
          </a:blip>
          <a:stretch>
            <a:fillRect/>
          </a:stretch>
        </p:blipFill>
        <p:spPr>
          <a:xfrm>
            <a:off x="7610575" y="2177375"/>
            <a:ext cx="1449401" cy="1449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0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52家KCSP合作伙伴</a:t>
            </a:r>
            <a:endParaRPr/>
          </a:p>
        </p:txBody>
      </p:sp>
      <p:pic>
        <p:nvPicPr>
          <p:cNvPr id="1239" name="Google Shape;1239;p107"/>
          <p:cNvPicPr preferRelativeResize="0"/>
          <p:nvPr/>
        </p:nvPicPr>
        <p:blipFill rotWithShape="1">
          <a:blip r:embed="rId3">
            <a:alphaModFix/>
          </a:blip>
          <a:srcRect t="24494" b="18273"/>
          <a:stretch/>
        </p:blipFill>
        <p:spPr>
          <a:xfrm>
            <a:off x="29850" y="974099"/>
            <a:ext cx="836200" cy="435101"/>
          </a:xfrm>
          <a:prstGeom prst="rect">
            <a:avLst/>
          </a:prstGeom>
          <a:noFill/>
          <a:ln>
            <a:noFill/>
          </a:ln>
        </p:spPr>
      </p:pic>
      <p:pic>
        <p:nvPicPr>
          <p:cNvPr id="1240" name="Google Shape;1240;p107"/>
          <p:cNvPicPr preferRelativeResize="0"/>
          <p:nvPr/>
        </p:nvPicPr>
        <p:blipFill rotWithShape="1">
          <a:blip r:embed="rId4">
            <a:alphaModFix/>
          </a:blip>
          <a:srcRect t="23546" b="19564"/>
          <a:stretch/>
        </p:blipFill>
        <p:spPr>
          <a:xfrm>
            <a:off x="4149464" y="1008786"/>
            <a:ext cx="707100" cy="365727"/>
          </a:xfrm>
          <a:prstGeom prst="rect">
            <a:avLst/>
          </a:prstGeom>
          <a:noFill/>
          <a:ln>
            <a:noFill/>
          </a:ln>
        </p:spPr>
      </p:pic>
      <p:pic>
        <p:nvPicPr>
          <p:cNvPr id="1241" name="Google Shape;1241;p107"/>
          <p:cNvPicPr preferRelativeResize="0"/>
          <p:nvPr/>
        </p:nvPicPr>
        <p:blipFill rotWithShape="1">
          <a:blip r:embed="rId5">
            <a:alphaModFix/>
          </a:blip>
          <a:srcRect t="35366" b="36015"/>
          <a:stretch/>
        </p:blipFill>
        <p:spPr>
          <a:xfrm>
            <a:off x="4976573" y="1037987"/>
            <a:ext cx="1181249" cy="307325"/>
          </a:xfrm>
          <a:prstGeom prst="rect">
            <a:avLst/>
          </a:prstGeom>
          <a:noFill/>
          <a:ln>
            <a:noFill/>
          </a:ln>
        </p:spPr>
      </p:pic>
      <p:pic>
        <p:nvPicPr>
          <p:cNvPr id="1242" name="Google Shape;1242;p107"/>
          <p:cNvPicPr preferRelativeResize="0"/>
          <p:nvPr/>
        </p:nvPicPr>
        <p:blipFill rotWithShape="1">
          <a:blip r:embed="rId6">
            <a:alphaModFix/>
          </a:blip>
          <a:srcRect t="30057" b="30172"/>
          <a:stretch/>
        </p:blipFill>
        <p:spPr>
          <a:xfrm>
            <a:off x="84975" y="1837702"/>
            <a:ext cx="836200" cy="302326"/>
          </a:xfrm>
          <a:prstGeom prst="rect">
            <a:avLst/>
          </a:prstGeom>
          <a:noFill/>
          <a:ln>
            <a:noFill/>
          </a:ln>
        </p:spPr>
      </p:pic>
      <p:pic>
        <p:nvPicPr>
          <p:cNvPr id="1243" name="Google Shape;1243;p107"/>
          <p:cNvPicPr preferRelativeResize="0"/>
          <p:nvPr/>
        </p:nvPicPr>
        <p:blipFill rotWithShape="1">
          <a:blip r:embed="rId7">
            <a:alphaModFix/>
          </a:blip>
          <a:srcRect l="8196" t="38160" r="7911" b="36050"/>
          <a:stretch/>
        </p:blipFill>
        <p:spPr>
          <a:xfrm>
            <a:off x="3728855" y="1851645"/>
            <a:ext cx="982125" cy="274442"/>
          </a:xfrm>
          <a:prstGeom prst="rect">
            <a:avLst/>
          </a:prstGeom>
          <a:noFill/>
          <a:ln>
            <a:noFill/>
          </a:ln>
        </p:spPr>
      </p:pic>
      <p:pic>
        <p:nvPicPr>
          <p:cNvPr id="1244" name="Google Shape;1244;p107"/>
          <p:cNvPicPr preferRelativeResize="0"/>
          <p:nvPr/>
        </p:nvPicPr>
        <p:blipFill rotWithShape="1">
          <a:blip r:embed="rId8">
            <a:alphaModFix/>
          </a:blip>
          <a:srcRect l="13991" t="10127" r="12678" b="5405"/>
          <a:stretch/>
        </p:blipFill>
        <p:spPr>
          <a:xfrm>
            <a:off x="8603424" y="1708027"/>
            <a:ext cx="536375" cy="561676"/>
          </a:xfrm>
          <a:prstGeom prst="rect">
            <a:avLst/>
          </a:prstGeom>
          <a:noFill/>
          <a:ln>
            <a:noFill/>
          </a:ln>
        </p:spPr>
      </p:pic>
      <p:pic>
        <p:nvPicPr>
          <p:cNvPr id="1245" name="Google Shape;1245;p107"/>
          <p:cNvPicPr preferRelativeResize="0"/>
          <p:nvPr/>
        </p:nvPicPr>
        <p:blipFill rotWithShape="1">
          <a:blip r:embed="rId9">
            <a:alphaModFix/>
          </a:blip>
          <a:srcRect t="13876" b="15146"/>
          <a:stretch/>
        </p:blipFill>
        <p:spPr>
          <a:xfrm>
            <a:off x="29849" y="2489457"/>
            <a:ext cx="707225" cy="456314"/>
          </a:xfrm>
          <a:prstGeom prst="rect">
            <a:avLst/>
          </a:prstGeom>
          <a:noFill/>
          <a:ln>
            <a:noFill/>
          </a:ln>
        </p:spPr>
      </p:pic>
      <p:pic>
        <p:nvPicPr>
          <p:cNvPr id="1246" name="Google Shape;1246;p107"/>
          <p:cNvPicPr preferRelativeResize="0"/>
          <p:nvPr/>
        </p:nvPicPr>
        <p:blipFill rotWithShape="1">
          <a:blip r:embed="rId10">
            <a:alphaModFix/>
          </a:blip>
          <a:srcRect t="23421" b="27752"/>
          <a:stretch/>
        </p:blipFill>
        <p:spPr>
          <a:xfrm>
            <a:off x="789787" y="2545089"/>
            <a:ext cx="777409" cy="345050"/>
          </a:xfrm>
          <a:prstGeom prst="rect">
            <a:avLst/>
          </a:prstGeom>
          <a:noFill/>
          <a:ln>
            <a:noFill/>
          </a:ln>
        </p:spPr>
      </p:pic>
      <p:pic>
        <p:nvPicPr>
          <p:cNvPr id="1247" name="Google Shape;1247;p107"/>
          <p:cNvPicPr preferRelativeResize="0"/>
          <p:nvPr/>
        </p:nvPicPr>
        <p:blipFill>
          <a:blip r:embed="rId11">
            <a:alphaModFix/>
          </a:blip>
          <a:stretch>
            <a:fillRect/>
          </a:stretch>
        </p:blipFill>
        <p:spPr>
          <a:xfrm>
            <a:off x="1619908" y="2508574"/>
            <a:ext cx="459900" cy="418079"/>
          </a:xfrm>
          <a:prstGeom prst="rect">
            <a:avLst/>
          </a:prstGeom>
          <a:noFill/>
          <a:ln>
            <a:noFill/>
          </a:ln>
        </p:spPr>
      </p:pic>
      <p:pic>
        <p:nvPicPr>
          <p:cNvPr id="1248" name="Google Shape;1248;p107"/>
          <p:cNvPicPr preferRelativeResize="0"/>
          <p:nvPr/>
        </p:nvPicPr>
        <p:blipFill rotWithShape="1">
          <a:blip r:embed="rId12">
            <a:alphaModFix/>
          </a:blip>
          <a:srcRect t="36017" b="35244"/>
          <a:stretch/>
        </p:blipFill>
        <p:spPr>
          <a:xfrm>
            <a:off x="3876270" y="2580388"/>
            <a:ext cx="1050470" cy="274450"/>
          </a:xfrm>
          <a:prstGeom prst="rect">
            <a:avLst/>
          </a:prstGeom>
          <a:noFill/>
          <a:ln>
            <a:noFill/>
          </a:ln>
        </p:spPr>
      </p:pic>
      <p:pic>
        <p:nvPicPr>
          <p:cNvPr id="1249" name="Google Shape;1249;p107"/>
          <p:cNvPicPr preferRelativeResize="0"/>
          <p:nvPr/>
        </p:nvPicPr>
        <p:blipFill rotWithShape="1">
          <a:blip r:embed="rId13">
            <a:alphaModFix/>
          </a:blip>
          <a:srcRect l="6669" t="40284" r="4291" b="40623"/>
          <a:stretch/>
        </p:blipFill>
        <p:spPr>
          <a:xfrm>
            <a:off x="7216815" y="2625151"/>
            <a:ext cx="948698" cy="184925"/>
          </a:xfrm>
          <a:prstGeom prst="rect">
            <a:avLst/>
          </a:prstGeom>
          <a:noFill/>
          <a:ln>
            <a:noFill/>
          </a:ln>
        </p:spPr>
      </p:pic>
      <p:pic>
        <p:nvPicPr>
          <p:cNvPr id="1250" name="Google Shape;1250;p107"/>
          <p:cNvPicPr preferRelativeResize="0"/>
          <p:nvPr/>
        </p:nvPicPr>
        <p:blipFill>
          <a:blip r:embed="rId14">
            <a:alphaModFix/>
          </a:blip>
          <a:stretch>
            <a:fillRect/>
          </a:stretch>
        </p:blipFill>
        <p:spPr>
          <a:xfrm>
            <a:off x="84975" y="3160375"/>
            <a:ext cx="635750" cy="577949"/>
          </a:xfrm>
          <a:prstGeom prst="rect">
            <a:avLst/>
          </a:prstGeom>
          <a:noFill/>
          <a:ln>
            <a:noFill/>
          </a:ln>
        </p:spPr>
      </p:pic>
      <p:pic>
        <p:nvPicPr>
          <p:cNvPr id="1251" name="Google Shape;1251;p107"/>
          <p:cNvPicPr preferRelativeResize="0"/>
          <p:nvPr/>
        </p:nvPicPr>
        <p:blipFill rotWithShape="1">
          <a:blip r:embed="rId15">
            <a:alphaModFix/>
          </a:blip>
          <a:srcRect t="29509" b="25805"/>
          <a:stretch/>
        </p:blipFill>
        <p:spPr>
          <a:xfrm>
            <a:off x="8229313" y="3279516"/>
            <a:ext cx="836200" cy="339667"/>
          </a:xfrm>
          <a:prstGeom prst="rect">
            <a:avLst/>
          </a:prstGeom>
          <a:noFill/>
          <a:ln>
            <a:noFill/>
          </a:ln>
        </p:spPr>
      </p:pic>
      <p:pic>
        <p:nvPicPr>
          <p:cNvPr id="1252" name="Google Shape;1252;p107"/>
          <p:cNvPicPr preferRelativeResize="0"/>
          <p:nvPr/>
        </p:nvPicPr>
        <p:blipFill rotWithShape="1">
          <a:blip r:embed="rId16">
            <a:alphaModFix/>
          </a:blip>
          <a:srcRect l="6381" t="24885" r="5722" b="18734"/>
          <a:stretch/>
        </p:blipFill>
        <p:spPr>
          <a:xfrm>
            <a:off x="2637079" y="4009930"/>
            <a:ext cx="594150" cy="346449"/>
          </a:xfrm>
          <a:prstGeom prst="rect">
            <a:avLst/>
          </a:prstGeom>
          <a:noFill/>
          <a:ln>
            <a:noFill/>
          </a:ln>
        </p:spPr>
      </p:pic>
      <p:pic>
        <p:nvPicPr>
          <p:cNvPr id="1253" name="Google Shape;1253;p107"/>
          <p:cNvPicPr preferRelativeResize="0"/>
          <p:nvPr/>
        </p:nvPicPr>
        <p:blipFill rotWithShape="1">
          <a:blip r:embed="rId17">
            <a:alphaModFix/>
          </a:blip>
          <a:srcRect l="6163" t="13876" r="6163" b="15146"/>
          <a:stretch/>
        </p:blipFill>
        <p:spPr>
          <a:xfrm>
            <a:off x="3365068" y="3903376"/>
            <a:ext cx="760375" cy="559557"/>
          </a:xfrm>
          <a:prstGeom prst="rect">
            <a:avLst/>
          </a:prstGeom>
          <a:noFill/>
          <a:ln>
            <a:noFill/>
          </a:ln>
        </p:spPr>
      </p:pic>
      <p:pic>
        <p:nvPicPr>
          <p:cNvPr id="1254" name="Google Shape;1254;p107"/>
          <p:cNvPicPr preferRelativeResize="0"/>
          <p:nvPr/>
        </p:nvPicPr>
        <p:blipFill>
          <a:blip r:embed="rId18">
            <a:alphaModFix/>
          </a:blip>
          <a:stretch>
            <a:fillRect/>
          </a:stretch>
        </p:blipFill>
        <p:spPr>
          <a:xfrm>
            <a:off x="3287183" y="2473801"/>
            <a:ext cx="536375" cy="487626"/>
          </a:xfrm>
          <a:prstGeom prst="rect">
            <a:avLst/>
          </a:prstGeom>
          <a:noFill/>
          <a:ln>
            <a:noFill/>
          </a:ln>
        </p:spPr>
      </p:pic>
      <p:pic>
        <p:nvPicPr>
          <p:cNvPr id="1255" name="Google Shape;1255;p107"/>
          <p:cNvPicPr preferRelativeResize="0"/>
          <p:nvPr/>
        </p:nvPicPr>
        <p:blipFill rotWithShape="1">
          <a:blip r:embed="rId19">
            <a:alphaModFix/>
          </a:blip>
          <a:srcRect l="12112" r="13532"/>
          <a:stretch/>
        </p:blipFill>
        <p:spPr>
          <a:xfrm>
            <a:off x="5920291" y="3891405"/>
            <a:ext cx="707100" cy="583500"/>
          </a:xfrm>
          <a:prstGeom prst="rect">
            <a:avLst/>
          </a:prstGeom>
          <a:noFill/>
          <a:ln>
            <a:noFill/>
          </a:ln>
        </p:spPr>
      </p:pic>
      <p:pic>
        <p:nvPicPr>
          <p:cNvPr id="1256" name="Google Shape;1256;p107"/>
          <p:cNvPicPr preferRelativeResize="0"/>
          <p:nvPr/>
        </p:nvPicPr>
        <p:blipFill>
          <a:blip r:embed="rId20">
            <a:alphaModFix/>
          </a:blip>
          <a:stretch>
            <a:fillRect/>
          </a:stretch>
        </p:blipFill>
        <p:spPr>
          <a:xfrm>
            <a:off x="2297895" y="3341934"/>
            <a:ext cx="1050475" cy="214831"/>
          </a:xfrm>
          <a:prstGeom prst="rect">
            <a:avLst/>
          </a:prstGeom>
          <a:noFill/>
          <a:ln>
            <a:noFill/>
          </a:ln>
        </p:spPr>
      </p:pic>
      <p:pic>
        <p:nvPicPr>
          <p:cNvPr id="1257" name="Google Shape;1257;p107"/>
          <p:cNvPicPr preferRelativeResize="0"/>
          <p:nvPr/>
        </p:nvPicPr>
        <p:blipFill rotWithShape="1">
          <a:blip r:embed="rId21">
            <a:alphaModFix/>
          </a:blip>
          <a:srcRect l="6479" r="5716"/>
          <a:stretch/>
        </p:blipFill>
        <p:spPr>
          <a:xfrm>
            <a:off x="786500" y="3959592"/>
            <a:ext cx="674825" cy="447126"/>
          </a:xfrm>
          <a:prstGeom prst="rect">
            <a:avLst/>
          </a:prstGeom>
          <a:noFill/>
          <a:ln>
            <a:noFill/>
          </a:ln>
        </p:spPr>
      </p:pic>
      <p:pic>
        <p:nvPicPr>
          <p:cNvPr id="1258" name="Google Shape;1258;p107"/>
          <p:cNvPicPr preferRelativeResize="0"/>
          <p:nvPr/>
        </p:nvPicPr>
        <p:blipFill rotWithShape="1">
          <a:blip r:embed="rId22">
            <a:alphaModFix/>
          </a:blip>
          <a:srcRect l="13190" t="6112" r="6867"/>
          <a:stretch/>
        </p:blipFill>
        <p:spPr>
          <a:xfrm>
            <a:off x="6169539" y="1702521"/>
            <a:ext cx="536375" cy="572688"/>
          </a:xfrm>
          <a:prstGeom prst="rect">
            <a:avLst/>
          </a:prstGeom>
          <a:noFill/>
          <a:ln>
            <a:noFill/>
          </a:ln>
        </p:spPr>
      </p:pic>
      <p:pic>
        <p:nvPicPr>
          <p:cNvPr id="1259" name="Google Shape;1259;p107"/>
          <p:cNvPicPr preferRelativeResize="0"/>
          <p:nvPr/>
        </p:nvPicPr>
        <p:blipFill rotWithShape="1">
          <a:blip r:embed="rId23">
            <a:alphaModFix/>
          </a:blip>
          <a:srcRect t="28835" b="31080"/>
          <a:stretch/>
        </p:blipFill>
        <p:spPr>
          <a:xfrm>
            <a:off x="8218226" y="2532712"/>
            <a:ext cx="1014825" cy="369803"/>
          </a:xfrm>
          <a:prstGeom prst="rect">
            <a:avLst/>
          </a:prstGeom>
          <a:noFill/>
          <a:ln>
            <a:noFill/>
          </a:ln>
        </p:spPr>
      </p:pic>
      <p:pic>
        <p:nvPicPr>
          <p:cNvPr id="1260" name="Google Shape;1260;p107"/>
          <p:cNvPicPr preferRelativeResize="0"/>
          <p:nvPr/>
        </p:nvPicPr>
        <p:blipFill rotWithShape="1">
          <a:blip r:embed="rId24">
            <a:alphaModFix/>
          </a:blip>
          <a:srcRect t="11006" b="12188"/>
          <a:stretch/>
        </p:blipFill>
        <p:spPr>
          <a:xfrm>
            <a:off x="1018320" y="1753303"/>
            <a:ext cx="674825" cy="471124"/>
          </a:xfrm>
          <a:prstGeom prst="rect">
            <a:avLst/>
          </a:prstGeom>
          <a:noFill/>
          <a:ln>
            <a:noFill/>
          </a:ln>
        </p:spPr>
      </p:pic>
      <p:pic>
        <p:nvPicPr>
          <p:cNvPr id="1261" name="Google Shape;1261;p107"/>
          <p:cNvPicPr preferRelativeResize="0"/>
          <p:nvPr/>
        </p:nvPicPr>
        <p:blipFill rotWithShape="1">
          <a:blip r:embed="rId25">
            <a:alphaModFix/>
          </a:blip>
          <a:srcRect l="17905" r="17686"/>
          <a:stretch/>
        </p:blipFill>
        <p:spPr>
          <a:xfrm>
            <a:off x="5980865" y="2462224"/>
            <a:ext cx="536375" cy="510778"/>
          </a:xfrm>
          <a:prstGeom prst="rect">
            <a:avLst/>
          </a:prstGeom>
          <a:noFill/>
          <a:ln>
            <a:noFill/>
          </a:ln>
        </p:spPr>
      </p:pic>
      <p:pic>
        <p:nvPicPr>
          <p:cNvPr id="1262" name="Google Shape;1262;p107"/>
          <p:cNvPicPr preferRelativeResize="0"/>
          <p:nvPr/>
        </p:nvPicPr>
        <p:blipFill rotWithShape="1">
          <a:blip r:embed="rId26">
            <a:alphaModFix/>
          </a:blip>
          <a:srcRect t="12185" b="14366"/>
          <a:stretch/>
        </p:blipFill>
        <p:spPr>
          <a:xfrm>
            <a:off x="815740" y="3216082"/>
            <a:ext cx="698000" cy="466534"/>
          </a:xfrm>
          <a:prstGeom prst="rect">
            <a:avLst/>
          </a:prstGeom>
          <a:noFill/>
          <a:ln>
            <a:noFill/>
          </a:ln>
        </p:spPr>
      </p:pic>
      <p:pic>
        <p:nvPicPr>
          <p:cNvPr id="1263" name="Google Shape;1263;p107"/>
          <p:cNvPicPr preferRelativeResize="0"/>
          <p:nvPr/>
        </p:nvPicPr>
        <p:blipFill>
          <a:blip r:embed="rId27">
            <a:alphaModFix/>
          </a:blip>
          <a:stretch>
            <a:fillRect/>
          </a:stretch>
        </p:blipFill>
        <p:spPr>
          <a:xfrm>
            <a:off x="5365169" y="1772272"/>
            <a:ext cx="707225" cy="433187"/>
          </a:xfrm>
          <a:prstGeom prst="rect">
            <a:avLst/>
          </a:prstGeom>
          <a:noFill/>
          <a:ln>
            <a:noFill/>
          </a:ln>
        </p:spPr>
      </p:pic>
      <p:pic>
        <p:nvPicPr>
          <p:cNvPr id="1264" name="Google Shape;1264;p107"/>
          <p:cNvPicPr preferRelativeResize="0"/>
          <p:nvPr/>
        </p:nvPicPr>
        <p:blipFill rotWithShape="1">
          <a:blip r:embed="rId28">
            <a:alphaModFix/>
          </a:blip>
          <a:srcRect t="13855" b="13827"/>
          <a:stretch/>
        </p:blipFill>
        <p:spPr>
          <a:xfrm>
            <a:off x="58513" y="3968301"/>
            <a:ext cx="594148" cy="429708"/>
          </a:xfrm>
          <a:prstGeom prst="rect">
            <a:avLst/>
          </a:prstGeom>
          <a:noFill/>
          <a:ln>
            <a:noFill/>
          </a:ln>
        </p:spPr>
      </p:pic>
      <p:pic>
        <p:nvPicPr>
          <p:cNvPr id="1265" name="Google Shape;1265;p107"/>
          <p:cNvPicPr preferRelativeResize="0"/>
          <p:nvPr/>
        </p:nvPicPr>
        <p:blipFill>
          <a:blip r:embed="rId29">
            <a:alphaModFix/>
          </a:blip>
          <a:stretch>
            <a:fillRect/>
          </a:stretch>
        </p:blipFill>
        <p:spPr>
          <a:xfrm>
            <a:off x="986059" y="1060145"/>
            <a:ext cx="836200" cy="263009"/>
          </a:xfrm>
          <a:prstGeom prst="rect">
            <a:avLst/>
          </a:prstGeom>
          <a:noFill/>
          <a:ln>
            <a:noFill/>
          </a:ln>
        </p:spPr>
      </p:pic>
      <p:pic>
        <p:nvPicPr>
          <p:cNvPr id="1266" name="Google Shape;1266;p107"/>
          <p:cNvPicPr preferRelativeResize="0"/>
          <p:nvPr/>
        </p:nvPicPr>
        <p:blipFill rotWithShape="1">
          <a:blip r:embed="rId30">
            <a:alphaModFix/>
          </a:blip>
          <a:srcRect t="37512" b="38827"/>
          <a:stretch/>
        </p:blipFill>
        <p:spPr>
          <a:xfrm>
            <a:off x="5217866" y="3343724"/>
            <a:ext cx="982125" cy="211251"/>
          </a:xfrm>
          <a:prstGeom prst="rect">
            <a:avLst/>
          </a:prstGeom>
          <a:noFill/>
          <a:ln>
            <a:noFill/>
          </a:ln>
        </p:spPr>
      </p:pic>
      <p:pic>
        <p:nvPicPr>
          <p:cNvPr id="1267" name="Google Shape;1267;p107"/>
          <p:cNvPicPr preferRelativeResize="0"/>
          <p:nvPr/>
        </p:nvPicPr>
        <p:blipFill>
          <a:blip r:embed="rId31">
            <a:alphaModFix/>
          </a:blip>
          <a:stretch>
            <a:fillRect/>
          </a:stretch>
        </p:blipFill>
        <p:spPr>
          <a:xfrm>
            <a:off x="6569953" y="2563953"/>
            <a:ext cx="594150" cy="307321"/>
          </a:xfrm>
          <a:prstGeom prst="rect">
            <a:avLst/>
          </a:prstGeom>
          <a:noFill/>
          <a:ln>
            <a:noFill/>
          </a:ln>
        </p:spPr>
      </p:pic>
      <p:pic>
        <p:nvPicPr>
          <p:cNvPr id="1268" name="Google Shape;1268;p107"/>
          <p:cNvPicPr preferRelativeResize="0"/>
          <p:nvPr/>
        </p:nvPicPr>
        <p:blipFill rotWithShape="1">
          <a:blip r:embed="rId32">
            <a:alphaModFix/>
          </a:blip>
          <a:srcRect l="16768" r="17211"/>
          <a:stretch/>
        </p:blipFill>
        <p:spPr>
          <a:xfrm>
            <a:off x="6761230" y="3855095"/>
            <a:ext cx="707225" cy="656120"/>
          </a:xfrm>
          <a:prstGeom prst="rect">
            <a:avLst/>
          </a:prstGeom>
          <a:noFill/>
          <a:ln>
            <a:noFill/>
          </a:ln>
        </p:spPr>
      </p:pic>
      <p:pic>
        <p:nvPicPr>
          <p:cNvPr id="1269" name="Google Shape;1269;p107"/>
          <p:cNvPicPr preferRelativeResize="0"/>
          <p:nvPr/>
        </p:nvPicPr>
        <p:blipFill>
          <a:blip r:embed="rId33">
            <a:alphaModFix/>
          </a:blip>
          <a:stretch>
            <a:fillRect/>
          </a:stretch>
        </p:blipFill>
        <p:spPr>
          <a:xfrm>
            <a:off x="1608755" y="3215662"/>
            <a:ext cx="594125" cy="467375"/>
          </a:xfrm>
          <a:prstGeom prst="rect">
            <a:avLst/>
          </a:prstGeom>
          <a:noFill/>
          <a:ln>
            <a:noFill/>
          </a:ln>
        </p:spPr>
      </p:pic>
      <p:pic>
        <p:nvPicPr>
          <p:cNvPr id="1270" name="Google Shape;1270;p107"/>
          <p:cNvPicPr preferRelativeResize="0"/>
          <p:nvPr/>
        </p:nvPicPr>
        <p:blipFill>
          <a:blip r:embed="rId34">
            <a:alphaModFix/>
          </a:blip>
          <a:stretch>
            <a:fillRect/>
          </a:stretch>
        </p:blipFill>
        <p:spPr>
          <a:xfrm>
            <a:off x="4979452" y="2507765"/>
            <a:ext cx="948700" cy="419697"/>
          </a:xfrm>
          <a:prstGeom prst="rect">
            <a:avLst/>
          </a:prstGeom>
          <a:noFill/>
          <a:ln>
            <a:noFill/>
          </a:ln>
        </p:spPr>
      </p:pic>
      <p:pic>
        <p:nvPicPr>
          <p:cNvPr id="1271" name="Google Shape;1271;p107"/>
          <p:cNvPicPr preferRelativeResize="0"/>
          <p:nvPr/>
        </p:nvPicPr>
        <p:blipFill>
          <a:blip r:embed="rId35">
            <a:alphaModFix/>
          </a:blip>
          <a:stretch>
            <a:fillRect/>
          </a:stretch>
        </p:blipFill>
        <p:spPr>
          <a:xfrm>
            <a:off x="3443386" y="3375951"/>
            <a:ext cx="948700" cy="146796"/>
          </a:xfrm>
          <a:prstGeom prst="rect">
            <a:avLst/>
          </a:prstGeom>
          <a:noFill/>
          <a:ln>
            <a:noFill/>
          </a:ln>
        </p:spPr>
      </p:pic>
      <p:pic>
        <p:nvPicPr>
          <p:cNvPr id="1272" name="Google Shape;1272;p107"/>
          <p:cNvPicPr preferRelativeResize="0"/>
          <p:nvPr/>
        </p:nvPicPr>
        <p:blipFill>
          <a:blip r:embed="rId36">
            <a:alphaModFix/>
          </a:blip>
          <a:stretch>
            <a:fillRect/>
          </a:stretch>
        </p:blipFill>
        <p:spPr>
          <a:xfrm>
            <a:off x="2132520" y="2590370"/>
            <a:ext cx="1101950" cy="254488"/>
          </a:xfrm>
          <a:prstGeom prst="rect">
            <a:avLst/>
          </a:prstGeom>
          <a:noFill/>
          <a:ln>
            <a:noFill/>
          </a:ln>
        </p:spPr>
      </p:pic>
      <p:pic>
        <p:nvPicPr>
          <p:cNvPr id="1273" name="Google Shape;1273;p107"/>
          <p:cNvPicPr preferRelativeResize="0"/>
          <p:nvPr/>
        </p:nvPicPr>
        <p:blipFill>
          <a:blip r:embed="rId37">
            <a:alphaModFix/>
          </a:blip>
          <a:stretch>
            <a:fillRect/>
          </a:stretch>
        </p:blipFill>
        <p:spPr>
          <a:xfrm>
            <a:off x="2723635" y="1851098"/>
            <a:ext cx="908075" cy="275534"/>
          </a:xfrm>
          <a:prstGeom prst="rect">
            <a:avLst/>
          </a:prstGeom>
          <a:noFill/>
          <a:ln>
            <a:noFill/>
          </a:ln>
        </p:spPr>
      </p:pic>
      <p:pic>
        <p:nvPicPr>
          <p:cNvPr id="1274" name="Google Shape;1274;p107"/>
          <p:cNvPicPr preferRelativeResize="0"/>
          <p:nvPr/>
        </p:nvPicPr>
        <p:blipFill rotWithShape="1">
          <a:blip r:embed="rId38">
            <a:alphaModFix/>
          </a:blip>
          <a:srcRect t="12505" b="23722"/>
          <a:stretch/>
        </p:blipFill>
        <p:spPr>
          <a:xfrm>
            <a:off x="3354630" y="996040"/>
            <a:ext cx="674825" cy="391219"/>
          </a:xfrm>
          <a:prstGeom prst="rect">
            <a:avLst/>
          </a:prstGeom>
          <a:noFill/>
          <a:ln>
            <a:noFill/>
          </a:ln>
        </p:spPr>
      </p:pic>
      <p:pic>
        <p:nvPicPr>
          <p:cNvPr id="1275" name="Google Shape;1275;p107"/>
          <p:cNvPicPr preferRelativeResize="0"/>
          <p:nvPr/>
        </p:nvPicPr>
        <p:blipFill>
          <a:blip r:embed="rId39">
            <a:alphaModFix/>
          </a:blip>
          <a:stretch>
            <a:fillRect/>
          </a:stretch>
        </p:blipFill>
        <p:spPr>
          <a:xfrm>
            <a:off x="4487101" y="3293288"/>
            <a:ext cx="635750" cy="312122"/>
          </a:xfrm>
          <a:prstGeom prst="rect">
            <a:avLst/>
          </a:prstGeom>
          <a:noFill/>
          <a:ln>
            <a:noFill/>
          </a:ln>
        </p:spPr>
      </p:pic>
      <p:pic>
        <p:nvPicPr>
          <p:cNvPr id="1276" name="Google Shape;1276;p107"/>
          <p:cNvPicPr preferRelativeResize="0"/>
          <p:nvPr/>
        </p:nvPicPr>
        <p:blipFill rotWithShape="1">
          <a:blip r:embed="rId40">
            <a:alphaModFix/>
          </a:blip>
          <a:srcRect t="23935" b="18514"/>
          <a:stretch/>
        </p:blipFill>
        <p:spPr>
          <a:xfrm>
            <a:off x="4259282" y="3982636"/>
            <a:ext cx="1014825" cy="401037"/>
          </a:xfrm>
          <a:prstGeom prst="rect">
            <a:avLst/>
          </a:prstGeom>
          <a:noFill/>
          <a:ln>
            <a:noFill/>
          </a:ln>
        </p:spPr>
      </p:pic>
      <p:pic>
        <p:nvPicPr>
          <p:cNvPr id="1277" name="Google Shape;1277;p107"/>
          <p:cNvPicPr preferRelativeResize="0"/>
          <p:nvPr/>
        </p:nvPicPr>
        <p:blipFill>
          <a:blip r:embed="rId41">
            <a:alphaModFix/>
          </a:blip>
          <a:stretch>
            <a:fillRect/>
          </a:stretch>
        </p:blipFill>
        <p:spPr>
          <a:xfrm>
            <a:off x="6277831" y="1032282"/>
            <a:ext cx="777425" cy="318735"/>
          </a:xfrm>
          <a:prstGeom prst="rect">
            <a:avLst/>
          </a:prstGeom>
          <a:noFill/>
          <a:ln>
            <a:noFill/>
          </a:ln>
        </p:spPr>
      </p:pic>
      <p:pic>
        <p:nvPicPr>
          <p:cNvPr id="1278" name="Google Shape;1278;p107"/>
          <p:cNvPicPr preferRelativeResize="0"/>
          <p:nvPr/>
        </p:nvPicPr>
        <p:blipFill>
          <a:blip r:embed="rId42">
            <a:alphaModFix/>
          </a:blip>
          <a:stretch>
            <a:fillRect/>
          </a:stretch>
        </p:blipFill>
        <p:spPr>
          <a:xfrm>
            <a:off x="6803059" y="1816346"/>
            <a:ext cx="908075" cy="345038"/>
          </a:xfrm>
          <a:prstGeom prst="rect">
            <a:avLst/>
          </a:prstGeom>
          <a:noFill/>
          <a:ln>
            <a:noFill/>
          </a:ln>
        </p:spPr>
      </p:pic>
      <p:pic>
        <p:nvPicPr>
          <p:cNvPr id="1279" name="Google Shape;1279;p107"/>
          <p:cNvPicPr preferRelativeResize="0"/>
          <p:nvPr/>
        </p:nvPicPr>
        <p:blipFill>
          <a:blip r:embed="rId43">
            <a:alphaModFix/>
          </a:blip>
          <a:stretch>
            <a:fillRect/>
          </a:stretch>
        </p:blipFill>
        <p:spPr>
          <a:xfrm>
            <a:off x="1790290" y="1732774"/>
            <a:ext cx="836200" cy="512182"/>
          </a:xfrm>
          <a:prstGeom prst="rect">
            <a:avLst/>
          </a:prstGeom>
          <a:noFill/>
          <a:ln>
            <a:noFill/>
          </a:ln>
        </p:spPr>
      </p:pic>
      <p:pic>
        <p:nvPicPr>
          <p:cNvPr id="1280" name="Google Shape;1280;p107"/>
          <p:cNvPicPr preferRelativeResize="0"/>
          <p:nvPr/>
        </p:nvPicPr>
        <p:blipFill>
          <a:blip r:embed="rId44">
            <a:alphaModFix/>
          </a:blip>
          <a:stretch>
            <a:fillRect/>
          </a:stretch>
        </p:blipFill>
        <p:spPr>
          <a:xfrm>
            <a:off x="5407946" y="3948330"/>
            <a:ext cx="378506" cy="469650"/>
          </a:xfrm>
          <a:prstGeom prst="rect">
            <a:avLst/>
          </a:prstGeom>
          <a:noFill/>
          <a:ln>
            <a:noFill/>
          </a:ln>
        </p:spPr>
      </p:pic>
      <p:pic>
        <p:nvPicPr>
          <p:cNvPr id="1281" name="Google Shape;1281;p107"/>
          <p:cNvPicPr preferRelativeResize="0"/>
          <p:nvPr/>
        </p:nvPicPr>
        <p:blipFill>
          <a:blip r:embed="rId45">
            <a:alphaModFix/>
          </a:blip>
          <a:stretch>
            <a:fillRect/>
          </a:stretch>
        </p:blipFill>
        <p:spPr>
          <a:xfrm>
            <a:off x="7226222" y="3287694"/>
            <a:ext cx="908075" cy="323310"/>
          </a:xfrm>
          <a:prstGeom prst="rect">
            <a:avLst/>
          </a:prstGeom>
          <a:noFill/>
          <a:ln>
            <a:noFill/>
          </a:ln>
        </p:spPr>
      </p:pic>
      <p:pic>
        <p:nvPicPr>
          <p:cNvPr id="1282" name="Google Shape;1282;p107"/>
          <p:cNvPicPr preferRelativeResize="0"/>
          <p:nvPr/>
        </p:nvPicPr>
        <p:blipFill rotWithShape="1">
          <a:blip r:embed="rId46">
            <a:alphaModFix/>
          </a:blip>
          <a:srcRect l="5768" t="16364" r="16802" b="13253"/>
          <a:stretch/>
        </p:blipFill>
        <p:spPr>
          <a:xfrm>
            <a:off x="7175265" y="891178"/>
            <a:ext cx="661100" cy="600943"/>
          </a:xfrm>
          <a:prstGeom prst="rect">
            <a:avLst/>
          </a:prstGeom>
          <a:noFill/>
          <a:ln>
            <a:noFill/>
          </a:ln>
        </p:spPr>
      </p:pic>
      <p:pic>
        <p:nvPicPr>
          <p:cNvPr id="1283" name="Google Shape;1283;p107"/>
          <p:cNvPicPr preferRelativeResize="0"/>
          <p:nvPr/>
        </p:nvPicPr>
        <p:blipFill>
          <a:blip r:embed="rId47">
            <a:alphaModFix/>
          </a:blip>
          <a:stretch>
            <a:fillRect/>
          </a:stretch>
        </p:blipFill>
        <p:spPr>
          <a:xfrm>
            <a:off x="1595165" y="4105971"/>
            <a:ext cx="908075" cy="154368"/>
          </a:xfrm>
          <a:prstGeom prst="rect">
            <a:avLst/>
          </a:prstGeom>
          <a:noFill/>
          <a:ln>
            <a:noFill/>
          </a:ln>
        </p:spPr>
      </p:pic>
      <p:pic>
        <p:nvPicPr>
          <p:cNvPr id="1284" name="Google Shape;1284;p107"/>
          <p:cNvPicPr preferRelativeResize="0"/>
          <p:nvPr/>
        </p:nvPicPr>
        <p:blipFill>
          <a:blip r:embed="rId48">
            <a:alphaModFix/>
          </a:blip>
          <a:stretch>
            <a:fillRect/>
          </a:stretch>
        </p:blipFill>
        <p:spPr>
          <a:xfrm>
            <a:off x="1942268" y="1099187"/>
            <a:ext cx="1292354" cy="184925"/>
          </a:xfrm>
          <a:prstGeom prst="rect">
            <a:avLst/>
          </a:prstGeom>
          <a:noFill/>
          <a:ln>
            <a:noFill/>
          </a:ln>
        </p:spPr>
      </p:pic>
      <p:pic>
        <p:nvPicPr>
          <p:cNvPr id="1285" name="Google Shape;1285;p107"/>
          <p:cNvPicPr preferRelativeResize="0"/>
          <p:nvPr/>
        </p:nvPicPr>
        <p:blipFill>
          <a:blip r:embed="rId49">
            <a:alphaModFix/>
          </a:blip>
          <a:stretch>
            <a:fillRect/>
          </a:stretch>
        </p:blipFill>
        <p:spPr>
          <a:xfrm>
            <a:off x="8434134" y="3991846"/>
            <a:ext cx="635750" cy="382617"/>
          </a:xfrm>
          <a:prstGeom prst="rect">
            <a:avLst/>
          </a:prstGeom>
          <a:noFill/>
          <a:ln>
            <a:noFill/>
          </a:ln>
        </p:spPr>
      </p:pic>
      <p:pic>
        <p:nvPicPr>
          <p:cNvPr id="1286" name="Google Shape;1286;p107"/>
          <p:cNvPicPr preferRelativeResize="0"/>
          <p:nvPr/>
        </p:nvPicPr>
        <p:blipFill>
          <a:blip r:embed="rId50">
            <a:alphaModFix/>
          </a:blip>
          <a:stretch>
            <a:fillRect/>
          </a:stretch>
        </p:blipFill>
        <p:spPr>
          <a:xfrm>
            <a:off x="4808124" y="1700696"/>
            <a:ext cx="459900" cy="576338"/>
          </a:xfrm>
          <a:prstGeom prst="rect">
            <a:avLst/>
          </a:prstGeom>
          <a:noFill/>
          <a:ln>
            <a:noFill/>
          </a:ln>
        </p:spPr>
      </p:pic>
      <p:pic>
        <p:nvPicPr>
          <p:cNvPr id="1287" name="Google Shape;1287;p107"/>
          <p:cNvPicPr preferRelativeResize="0"/>
          <p:nvPr/>
        </p:nvPicPr>
        <p:blipFill>
          <a:blip r:embed="rId51">
            <a:alphaModFix/>
          </a:blip>
          <a:stretch>
            <a:fillRect/>
          </a:stretch>
        </p:blipFill>
        <p:spPr>
          <a:xfrm>
            <a:off x="7808279" y="1735959"/>
            <a:ext cx="698000" cy="505812"/>
          </a:xfrm>
          <a:prstGeom prst="rect">
            <a:avLst/>
          </a:prstGeom>
          <a:noFill/>
          <a:ln>
            <a:noFill/>
          </a:ln>
        </p:spPr>
      </p:pic>
      <p:pic>
        <p:nvPicPr>
          <p:cNvPr id="1288" name="Google Shape;1288;p107"/>
          <p:cNvPicPr preferRelativeResize="0"/>
          <p:nvPr/>
        </p:nvPicPr>
        <p:blipFill>
          <a:blip r:embed="rId52">
            <a:alphaModFix/>
          </a:blip>
          <a:stretch>
            <a:fillRect/>
          </a:stretch>
        </p:blipFill>
        <p:spPr>
          <a:xfrm>
            <a:off x="7602294" y="3915348"/>
            <a:ext cx="698000" cy="535614"/>
          </a:xfrm>
          <a:prstGeom prst="rect">
            <a:avLst/>
          </a:prstGeom>
          <a:noFill/>
          <a:ln>
            <a:noFill/>
          </a:ln>
        </p:spPr>
      </p:pic>
      <p:pic>
        <p:nvPicPr>
          <p:cNvPr id="1289" name="Google Shape;1289;p107"/>
          <p:cNvPicPr preferRelativeResize="0"/>
          <p:nvPr/>
        </p:nvPicPr>
        <p:blipFill>
          <a:blip r:embed="rId53">
            <a:alphaModFix/>
          </a:blip>
          <a:stretch>
            <a:fillRect/>
          </a:stretch>
        </p:blipFill>
        <p:spPr>
          <a:xfrm>
            <a:off x="7956374" y="1121939"/>
            <a:ext cx="1050475" cy="139421"/>
          </a:xfrm>
          <a:prstGeom prst="rect">
            <a:avLst/>
          </a:prstGeom>
          <a:noFill/>
          <a:ln>
            <a:noFill/>
          </a:ln>
        </p:spPr>
      </p:pic>
      <p:pic>
        <p:nvPicPr>
          <p:cNvPr id="1290" name="Google Shape;1290;p107"/>
          <p:cNvPicPr preferRelativeResize="0"/>
          <p:nvPr/>
        </p:nvPicPr>
        <p:blipFill>
          <a:blip r:embed="rId54">
            <a:alphaModFix/>
          </a:blip>
          <a:stretch>
            <a:fillRect/>
          </a:stretch>
        </p:blipFill>
        <p:spPr>
          <a:xfrm>
            <a:off x="6295007" y="3326752"/>
            <a:ext cx="836200" cy="2451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0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KubeCon + CloudNativeCon</a:t>
            </a:r>
            <a:endParaRPr/>
          </a:p>
        </p:txBody>
      </p:sp>
      <p:sp>
        <p:nvSpPr>
          <p:cNvPr id="1297" name="Google Shape;1297;p108"/>
          <p:cNvSpPr txBox="1">
            <a:spLocks noGrp="1"/>
          </p:cNvSpPr>
          <p:nvPr>
            <p:ph type="body" idx="1"/>
          </p:nvPr>
        </p:nvSpPr>
        <p:spPr>
          <a:xfrm>
            <a:off x="257175" y="914400"/>
            <a:ext cx="8629800" cy="3614700"/>
          </a:xfrm>
          <a:prstGeom prst="rect">
            <a:avLst/>
          </a:prstGeom>
        </p:spPr>
        <p:txBody>
          <a:bodyPr spcFirstLastPara="1" wrap="square" lIns="68575" tIns="68575" rIns="68575" bIns="68575" anchor="t" anchorCtr="0">
            <a:noAutofit/>
          </a:bodyPr>
          <a:lstStyle/>
          <a:p>
            <a:pPr marL="457200" lvl="0" indent="-368300" rtl="0">
              <a:spcBef>
                <a:spcPts val="800"/>
              </a:spcBef>
              <a:spcAft>
                <a:spcPts val="0"/>
              </a:spcAft>
              <a:buClr>
                <a:schemeClr val="accent2"/>
              </a:buClr>
              <a:buSzPts val="2200"/>
              <a:buFont typeface="Century Gothic"/>
              <a:buChar char="•"/>
            </a:pPr>
            <a:r>
              <a:rPr lang="en-US" sz="2200">
                <a:latin typeface="Century Gothic"/>
                <a:ea typeface="Century Gothic"/>
                <a:cs typeface="Century Gothic"/>
                <a:sym typeface="Century Gothic"/>
              </a:rPr>
              <a:t>中国</a:t>
            </a:r>
            <a:endParaRPr sz="220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en-US" sz="2200" u="sng">
                <a:latin typeface="Century Gothic"/>
                <a:ea typeface="Century Gothic"/>
                <a:cs typeface="Century Gothic"/>
                <a:sym typeface="Century Gothic"/>
                <a:hlinkClick r:id="rId3"/>
              </a:rPr>
              <a:t>上海</a:t>
            </a:r>
            <a:r>
              <a:rPr lang="en-US" sz="2200">
                <a:latin typeface="Century Gothic"/>
                <a:ea typeface="Century Gothic"/>
                <a:cs typeface="Century Gothic"/>
                <a:sym typeface="Century Gothic"/>
              </a:rPr>
              <a:t>：2018年11月14-15日</a:t>
            </a:r>
            <a:endParaRPr sz="220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en-US" sz="2200">
                <a:latin typeface="Century Gothic"/>
                <a:ea typeface="Century Gothic"/>
                <a:cs typeface="Century Gothic"/>
                <a:sym typeface="Century Gothic"/>
              </a:rPr>
              <a:t>赞助商报名</a:t>
            </a:r>
            <a:r>
              <a:rPr lang="en-US" sz="2200" u="sng">
                <a:latin typeface="Century Gothic"/>
                <a:ea typeface="Century Gothic"/>
                <a:cs typeface="Century Gothic"/>
                <a:sym typeface="Century Gothic"/>
                <a:hlinkClick r:id="rId3"/>
              </a:rPr>
              <a:t>开始</a:t>
            </a:r>
            <a:endParaRPr sz="700"/>
          </a:p>
          <a:p>
            <a:pPr marL="457200" lvl="0" indent="-368300" rtl="0">
              <a:spcBef>
                <a:spcPts val="0"/>
              </a:spcBef>
              <a:spcAft>
                <a:spcPts val="0"/>
              </a:spcAft>
              <a:buClr>
                <a:schemeClr val="accent2"/>
              </a:buClr>
              <a:buSzPts val="2200"/>
              <a:buFont typeface="Century Gothic"/>
              <a:buChar char="•"/>
            </a:pPr>
            <a:r>
              <a:rPr lang="en-US" sz="2200">
                <a:latin typeface="Century Gothic"/>
                <a:ea typeface="Century Gothic"/>
                <a:cs typeface="Century Gothic"/>
                <a:sym typeface="Century Gothic"/>
              </a:rPr>
              <a:t>北美</a:t>
            </a:r>
            <a:endParaRPr sz="220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en-US" sz="2200" u="sng">
                <a:latin typeface="Century Gothic"/>
                <a:ea typeface="Century Gothic"/>
                <a:cs typeface="Century Gothic"/>
                <a:sym typeface="Century Gothic"/>
                <a:hlinkClick r:id="rId4"/>
              </a:rPr>
              <a:t>西雅图</a:t>
            </a:r>
            <a:r>
              <a:rPr lang="en-US" sz="2200">
                <a:latin typeface="Century Gothic"/>
                <a:ea typeface="Century Gothic"/>
                <a:cs typeface="Century Gothic"/>
                <a:sym typeface="Century Gothic"/>
              </a:rPr>
              <a:t>：2018年12月11日至13日</a:t>
            </a:r>
            <a:endParaRPr sz="220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en-US" sz="2200">
                <a:latin typeface="Century Gothic"/>
                <a:ea typeface="Century Gothic"/>
                <a:cs typeface="Century Gothic"/>
                <a:sym typeface="Century Gothic"/>
              </a:rPr>
              <a:t>赞助商报名</a:t>
            </a:r>
            <a:r>
              <a:rPr lang="en-US" sz="2200" u="sng">
                <a:latin typeface="Century Gothic"/>
                <a:ea typeface="Century Gothic"/>
                <a:cs typeface="Century Gothic"/>
                <a:sym typeface="Century Gothic"/>
                <a:hlinkClick r:id="rId5"/>
              </a:rPr>
              <a:t>开始</a:t>
            </a:r>
            <a:endParaRPr sz="2200"/>
          </a:p>
          <a:p>
            <a:pPr marL="914400" lvl="1" indent="-368300" rtl="0">
              <a:lnSpc>
                <a:spcPct val="100000"/>
              </a:lnSpc>
              <a:spcBef>
                <a:spcPts val="0"/>
              </a:spcBef>
              <a:spcAft>
                <a:spcPts val="0"/>
              </a:spcAft>
              <a:buClr>
                <a:schemeClr val="dk2"/>
              </a:buClr>
              <a:buSzPts val="2200"/>
              <a:buChar char="–"/>
            </a:pPr>
            <a:r>
              <a:rPr lang="en-US" sz="2200"/>
              <a:t>CFP</a:t>
            </a:r>
            <a:r>
              <a:rPr lang="en-US" sz="2200" u="sng">
                <a:hlinkClick r:id="rId6"/>
              </a:rPr>
              <a:t>开始</a:t>
            </a:r>
            <a:endParaRPr sz="2200"/>
          </a:p>
          <a:p>
            <a:pPr marL="457200" lvl="0" indent="-368300" rtl="0">
              <a:spcBef>
                <a:spcPts val="0"/>
              </a:spcBef>
              <a:spcAft>
                <a:spcPts val="0"/>
              </a:spcAft>
              <a:buClr>
                <a:schemeClr val="dk2"/>
              </a:buClr>
              <a:buSzPts val="2200"/>
              <a:buFont typeface="Century Gothic"/>
              <a:buChar char="•"/>
            </a:pPr>
            <a:r>
              <a:rPr lang="en-US" sz="2200"/>
              <a:t>欧洲</a:t>
            </a:r>
            <a:endParaRPr sz="2200"/>
          </a:p>
          <a:p>
            <a:pPr marL="914400" lvl="1" indent="-368300" rtl="0">
              <a:lnSpc>
                <a:spcPct val="100000"/>
              </a:lnSpc>
              <a:spcBef>
                <a:spcPts val="0"/>
              </a:spcBef>
              <a:spcAft>
                <a:spcPts val="0"/>
              </a:spcAft>
              <a:buClr>
                <a:schemeClr val="dk2"/>
              </a:buClr>
              <a:buSzPts val="2200"/>
              <a:buChar char="–"/>
            </a:pPr>
            <a:r>
              <a:rPr lang="en-US" sz="2200"/>
              <a:t>巴塞罗那：2019年5月21-23日</a:t>
            </a:r>
            <a:endParaRPr sz="2200"/>
          </a:p>
        </p:txBody>
      </p:sp>
      <p:pic>
        <p:nvPicPr>
          <p:cNvPr id="1298" name="Google Shape;1298;p108"/>
          <p:cNvPicPr preferRelativeResize="0"/>
          <p:nvPr/>
        </p:nvPicPr>
        <p:blipFill>
          <a:blip r:embed="rId7">
            <a:alphaModFix/>
          </a:blip>
          <a:stretch>
            <a:fillRect/>
          </a:stretch>
        </p:blipFill>
        <p:spPr>
          <a:xfrm>
            <a:off x="6863524" y="1195822"/>
            <a:ext cx="1891922" cy="792301"/>
          </a:xfrm>
          <a:prstGeom prst="rect">
            <a:avLst/>
          </a:prstGeom>
          <a:noFill/>
          <a:ln>
            <a:noFill/>
          </a:ln>
        </p:spPr>
      </p:pic>
      <p:pic>
        <p:nvPicPr>
          <p:cNvPr id="1299" name="Google Shape;1299;p108"/>
          <p:cNvPicPr preferRelativeResize="0"/>
          <p:nvPr/>
        </p:nvPicPr>
        <p:blipFill>
          <a:blip r:embed="rId8">
            <a:alphaModFix/>
          </a:blip>
          <a:stretch>
            <a:fillRect/>
          </a:stretch>
        </p:blipFill>
        <p:spPr>
          <a:xfrm>
            <a:off x="6863524" y="2310422"/>
            <a:ext cx="1894953" cy="792300"/>
          </a:xfrm>
          <a:prstGeom prst="rect">
            <a:avLst/>
          </a:prstGeom>
          <a:noFill/>
          <a:ln>
            <a:noFill/>
          </a:ln>
        </p:spPr>
      </p:pic>
      <p:pic>
        <p:nvPicPr>
          <p:cNvPr id="1300" name="Google Shape;1300;p108"/>
          <p:cNvPicPr preferRelativeResize="0"/>
          <p:nvPr/>
        </p:nvPicPr>
        <p:blipFill>
          <a:blip r:embed="rId9">
            <a:alphaModFix/>
          </a:blip>
          <a:stretch>
            <a:fillRect/>
          </a:stretch>
        </p:blipFill>
        <p:spPr>
          <a:xfrm>
            <a:off x="6863524" y="3425022"/>
            <a:ext cx="1894949" cy="8145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0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latin typeface="Century Gothic"/>
                <a:ea typeface="Century Gothic"/>
                <a:cs typeface="Century Gothic"/>
                <a:sym typeface="Century Gothic"/>
              </a:rPr>
              <a:t>KubeCon + CloudNativeCon以往参会人数</a:t>
            </a:r>
            <a:endParaRPr>
              <a:latin typeface="Century Gothic"/>
              <a:ea typeface="Century Gothic"/>
              <a:cs typeface="Century Gothic"/>
              <a:sym typeface="Century Gothic"/>
            </a:endParaRPr>
          </a:p>
        </p:txBody>
      </p:sp>
      <p:pic>
        <p:nvPicPr>
          <p:cNvPr id="1307" name="Google Shape;1307;p109"/>
          <p:cNvPicPr preferRelativeResize="0"/>
          <p:nvPr/>
        </p:nvPicPr>
        <p:blipFill>
          <a:blip r:embed="rId3">
            <a:alphaModFix/>
          </a:blip>
          <a:stretch>
            <a:fillRect/>
          </a:stretch>
        </p:blipFill>
        <p:spPr>
          <a:xfrm>
            <a:off x="533400" y="1036775"/>
            <a:ext cx="8072438" cy="37407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3" name="图片 1">
            <a:extLst>
              <a:ext uri="{FF2B5EF4-FFF2-40B4-BE49-F238E27FC236}">
                <a16:creationId xmlns:a16="http://schemas.microsoft.com/office/drawing/2014/main" id="{15290943-2FDE-9C49-B859-52CBB1847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8255667" y="66887"/>
            <a:ext cx="776789" cy="77678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1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CNCF会员资格价值（1）</a:t>
            </a:r>
            <a:endParaRPr i="0" u="none" strike="noStrike" cap="none"/>
          </a:p>
        </p:txBody>
      </p:sp>
      <p:sp>
        <p:nvSpPr>
          <p:cNvPr id="1318" name="Google Shape;1318;p111"/>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i="0" u="none" strike="noStrike" cap="none">
                <a:solidFill>
                  <a:schemeClr val="dk2"/>
                </a:solidFill>
                <a:latin typeface="Century Gothic"/>
                <a:ea typeface="Century Gothic"/>
                <a:cs typeface="Century Gothic"/>
                <a:sym typeface="Century Gothic"/>
              </a:rPr>
              <a:t>行业领袖</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塑造云原生市场</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与其他CNCF会员开展合作</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参加CNCF活动和演讲机会</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参加特别兴趣小组，参与CNCF技术监督委员会和最终用户</a:t>
            </a:r>
            <a:r>
              <a:rPr lang="en-US" sz="1500">
                <a:solidFill>
                  <a:schemeClr val="dk2"/>
                </a:solidFill>
                <a:latin typeface="Century Gothic"/>
                <a:ea typeface="Century Gothic"/>
                <a:cs typeface="Century Gothic"/>
                <a:sym typeface="Century Gothic"/>
              </a:rPr>
              <a:t>社区</a:t>
            </a:r>
            <a:endParaRPr>
              <a:solidFill>
                <a:schemeClr val="dk2"/>
              </a:solidFill>
              <a:latin typeface="Century Gothic"/>
              <a:ea typeface="Century Gothic"/>
              <a:cs typeface="Century Gothic"/>
              <a:sym typeface="Century Gothic"/>
            </a:endParaRPr>
          </a:p>
        </p:txBody>
      </p:sp>
      <p:sp>
        <p:nvSpPr>
          <p:cNvPr id="1319" name="Google Shape;1319;p111"/>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i="0" u="none" strike="noStrike" cap="none">
                <a:solidFill>
                  <a:schemeClr val="dk2"/>
                </a:solidFill>
                <a:latin typeface="Century Gothic"/>
                <a:ea typeface="Century Gothic"/>
                <a:cs typeface="Century Gothic"/>
                <a:sym typeface="Century Gothic"/>
              </a:rPr>
              <a:t>营销机会</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受益于参与CNCF媒体关系、分析师关系、</a:t>
            </a:r>
            <a:r>
              <a:rPr lang="en-US" sz="1500">
                <a:solidFill>
                  <a:schemeClr val="dk2"/>
                </a:solidFill>
                <a:latin typeface="Century Gothic"/>
                <a:ea typeface="Century Gothic"/>
                <a:cs typeface="Century Gothic"/>
                <a:sym typeface="Century Gothic"/>
              </a:rPr>
              <a:t>网络研讨会</a:t>
            </a:r>
            <a:r>
              <a:rPr lang="en-US" sz="1500" i="0" u="none" strike="noStrike" cap="none">
                <a:solidFill>
                  <a:schemeClr val="dk2"/>
                </a:solidFill>
                <a:latin typeface="Century Gothic"/>
                <a:ea typeface="Century Gothic"/>
                <a:cs typeface="Century Gothic"/>
                <a:sym typeface="Century Gothic"/>
              </a:rPr>
              <a:t>和其他营销活动</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与营销委员会的同行们互动</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通过主要行业活动、网站和市场宣传品等方式，推广公司基于CNCF技术的产品特点和技术应用</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参加CNCF举办的任何活动，享有3%赞助费折扣（如参加多项活动，可享有5% 的折扣）</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参与我们托管的项目，参加我们的活动、聚会、路演等</a:t>
            </a:r>
            <a:endParaRPr>
              <a:solidFill>
                <a:schemeClr val="dk2"/>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CNCF会员资格价值（2）</a:t>
            </a:r>
            <a:endParaRPr i="0" u="none" strike="noStrike" cap="none"/>
          </a:p>
        </p:txBody>
      </p:sp>
      <p:sp>
        <p:nvSpPr>
          <p:cNvPr id="1325" name="Google Shape;1325;p112"/>
          <p:cNvSpPr txBox="1"/>
          <p:nvPr/>
        </p:nvSpPr>
        <p:spPr>
          <a:xfrm>
            <a:off x="276225" y="1040070"/>
            <a:ext cx="4124400" cy="321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i="0" u="none" strike="noStrike" cap="none">
                <a:solidFill>
                  <a:schemeClr val="dk2"/>
                </a:solidFill>
                <a:latin typeface="Century Gothic"/>
                <a:ea typeface="Century Gothic"/>
                <a:cs typeface="Century Gothic"/>
                <a:sym typeface="Century Gothic"/>
              </a:rPr>
              <a:t>技术领袖</a:t>
            </a:r>
            <a:endParaRPr sz="1800" b="1" i="0" u="none" strike="noStrike" cap="none">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贡献和影响CNCF技术方向</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积极领导对您业务有关系的未来技术提升和拓展</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有资格指导相关技术规范以及未来技术发展蓝图</a:t>
            </a:r>
            <a:endParaRPr>
              <a:solidFill>
                <a:schemeClr val="dk2"/>
              </a:solidFill>
              <a:latin typeface="Century Gothic"/>
              <a:ea typeface="Century Gothic"/>
              <a:cs typeface="Century Gothic"/>
              <a:sym typeface="Century Gothic"/>
            </a:endParaRPr>
          </a:p>
        </p:txBody>
      </p:sp>
      <p:sp>
        <p:nvSpPr>
          <p:cNvPr id="1326" name="Google Shape;1326;p112"/>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i="0" u="none" strike="noStrike" cap="none">
                <a:solidFill>
                  <a:schemeClr val="dk2"/>
                </a:solidFill>
                <a:latin typeface="Century Gothic"/>
                <a:ea typeface="Century Gothic"/>
                <a:cs typeface="Century Gothic"/>
                <a:sym typeface="Century Gothic"/>
              </a:rPr>
              <a:t>学习和参与</a:t>
            </a:r>
            <a:endParaRPr sz="1800" b="1" i="0" u="none" strike="noStrike" cap="none">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参与并与社区成员协同合作，便于拓展云规划蓝图</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跨越公司与同行业之间共同合作</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设计应用程序和服务，使之在容器编排的云原生平台上成为微服务架构中的一个部分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创建在未来也能互操作的产品和应用</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有资格担任为CNCF大使</a:t>
            </a:r>
            <a:endParaRPr>
              <a:solidFill>
                <a:schemeClr val="dk2"/>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1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CNCF各会员资格相对应的权益和会费（1）</a:t>
            </a:r>
            <a:endParaRPr i="0" u="none" strike="noStrike" cap="none"/>
          </a:p>
        </p:txBody>
      </p:sp>
      <p:sp>
        <p:nvSpPr>
          <p:cNvPr id="1332" name="Google Shape;1332;p113"/>
          <p:cNvSpPr txBox="1"/>
          <p:nvPr/>
        </p:nvSpPr>
        <p:spPr>
          <a:xfrm>
            <a:off x="316875" y="1040075"/>
            <a:ext cx="4351800" cy="366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i="0" u="none" strike="noStrike" cap="none">
                <a:solidFill>
                  <a:schemeClr val="dk2"/>
                </a:solidFill>
                <a:latin typeface="Century Gothic"/>
                <a:ea typeface="Century Gothic"/>
                <a:cs typeface="Century Gothic"/>
                <a:sym typeface="Century Gothic"/>
              </a:rPr>
              <a:t>白金会员</a:t>
            </a:r>
            <a:endParaRPr sz="1800" b="1" i="0" u="none" strike="noStrike" cap="none">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任命一（1）代表加入CNCF理事会。</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任命一（1）代表在理事会下属的任何分委员会或活动行使投票权</a:t>
            </a:r>
            <a:endParaRPr sz="1500" i="0" u="none" strike="noStrike" cap="none">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在网站及其他任何会员展示活动中占据最显著的位置</a:t>
            </a: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可以进入LF开源领袖峰会的邀请名单</a:t>
            </a: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持续与CNCF执行董事和员工进行单独的沟通交流</a:t>
            </a:r>
            <a:endParaRPr sz="1500" i="0" u="none" strike="noStrike" cap="none">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每年$350,000</a:t>
            </a:r>
            <a:r>
              <a:rPr lang="en-US" sz="1500">
                <a:solidFill>
                  <a:schemeClr val="dk2"/>
                </a:solidFill>
                <a:latin typeface="Century Gothic"/>
                <a:ea typeface="Century Gothic"/>
                <a:cs typeface="Century Gothic"/>
                <a:sym typeface="Century Gothic"/>
              </a:rPr>
              <a:t>；3年承诺</a:t>
            </a:r>
            <a:endParaRPr sz="1500" i="0" u="none" strike="noStrike" cap="none">
              <a:solidFill>
                <a:schemeClr val="dk2"/>
              </a:solidFill>
              <a:latin typeface="Century Gothic"/>
              <a:ea typeface="Century Gothic"/>
              <a:cs typeface="Century Gothic"/>
              <a:sym typeface="Century Gothic"/>
            </a:endParaRPr>
          </a:p>
        </p:txBody>
      </p:sp>
      <p:sp>
        <p:nvSpPr>
          <p:cNvPr id="1333" name="Google Shape;1333;p113"/>
          <p:cNvSpPr txBox="1"/>
          <p:nvPr/>
        </p:nvSpPr>
        <p:spPr>
          <a:xfrm>
            <a:off x="4695825" y="1040070"/>
            <a:ext cx="44529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i="0" u="none" strike="noStrike" cap="none">
                <a:solidFill>
                  <a:schemeClr val="dk2"/>
                </a:solidFill>
                <a:latin typeface="Century Gothic"/>
                <a:ea typeface="Century Gothic"/>
                <a:cs typeface="Century Gothic"/>
                <a:sym typeface="Century Gothic"/>
              </a:rPr>
              <a:t>黄金会员</a:t>
            </a:r>
            <a:endParaRPr sz="1800" b="1" i="0" u="none" strike="noStrike" cap="none">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每五（5）名黄金会员可以任命一（1）名代表加入CNCF理事会</a:t>
            </a: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增加与CNCF执行董事和员工的沟通交流</a:t>
            </a: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每年$100,000</a:t>
            </a:r>
            <a:endParaRPr>
              <a:solidFill>
                <a:schemeClr val="dk2"/>
              </a:solidFill>
              <a:latin typeface="Century Gothic"/>
              <a:ea typeface="Century Gothic"/>
              <a:cs typeface="Century Gothic"/>
              <a:sym typeface="Century Gothic"/>
            </a:endParaRPr>
          </a:p>
          <a:p>
            <a:pPr marL="117475" marR="0" lvl="0" indent="-22225" algn="l" rtl="0">
              <a:lnSpc>
                <a:spcPct val="100000"/>
              </a:lnSpc>
              <a:spcBef>
                <a:spcPts val="600"/>
              </a:spcBef>
              <a:spcAft>
                <a:spcPts val="0"/>
              </a:spcAft>
              <a:buClr>
                <a:srgbClr val="446CA9"/>
              </a:buClr>
              <a:buSzPts val="1500"/>
              <a:buFont typeface="Arial"/>
              <a:buNone/>
            </a:pPr>
            <a:endParaRPr sz="1500" i="0" u="none" strike="noStrike" cap="none">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Clr>
                <a:srgbClr val="446CA9"/>
              </a:buClr>
              <a:buFont typeface="Century Gothic"/>
              <a:buNone/>
            </a:pPr>
            <a:r>
              <a:rPr lang="en-US" sz="1800" b="1" i="0" u="none" strike="noStrike" cap="none">
                <a:solidFill>
                  <a:schemeClr val="dk2"/>
                </a:solidFill>
                <a:latin typeface="Century Gothic"/>
                <a:ea typeface="Century Gothic"/>
                <a:cs typeface="Century Gothic"/>
                <a:sym typeface="Century Gothic"/>
              </a:rPr>
              <a:t>白银会员</a:t>
            </a:r>
            <a:endParaRPr sz="1800" b="1" i="0" u="none" strike="noStrike" cap="none">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委任三（3）代表加入CNCF理事会</a:t>
            </a:r>
            <a:endParaRPr sz="1500" i="0" u="none" strike="noStrike" cap="none">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根据企业人数的不同，会费每年$2,000到$30,000不等</a:t>
            </a:r>
            <a:endParaRPr sz="1500" i="0" u="none" strike="noStrike" cap="none">
              <a:solidFill>
                <a:schemeClr val="dk2"/>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a:alphaModFix/>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a:alphaModFix/>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a:alphaModFix/>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a:alphaModFix/>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a:alphaModFix/>
          </a:blip>
          <a:stretch>
            <a:fillRect/>
          </a:stretch>
        </p:blipFill>
        <p:spPr>
          <a:xfrm>
            <a:off x="1505474" y="3717575"/>
            <a:ext cx="1155868" cy="328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1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CNCF各会员资格相对应的权益和会费（2）</a:t>
            </a:r>
            <a:endParaRPr i="0" u="none" strike="noStrike" cap="none"/>
          </a:p>
        </p:txBody>
      </p:sp>
      <p:sp>
        <p:nvSpPr>
          <p:cNvPr id="1339" name="Google Shape;1339;p114"/>
          <p:cNvSpPr txBox="1"/>
          <p:nvPr/>
        </p:nvSpPr>
        <p:spPr>
          <a:xfrm>
            <a:off x="200025" y="1040075"/>
            <a:ext cx="4266300" cy="380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i="0" u="none" strike="noStrike" cap="none">
                <a:solidFill>
                  <a:schemeClr val="dk2"/>
                </a:solidFill>
                <a:latin typeface="Century Gothic"/>
                <a:ea typeface="Century Gothic"/>
                <a:cs typeface="Century Gothic"/>
                <a:sym typeface="Century Gothic"/>
              </a:rPr>
              <a:t>最终用户会员</a:t>
            </a:r>
            <a:endParaRPr sz="1800" b="1" i="0" u="none" strike="noStrike" cap="none">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权益和会费与白银会员相同，但是同时可以享有加入最终用户会员</a:t>
            </a:r>
            <a:r>
              <a:rPr lang="en-US" sz="1600">
                <a:solidFill>
                  <a:schemeClr val="dk2"/>
                </a:solidFill>
                <a:latin typeface="Century Gothic"/>
                <a:ea typeface="Century Gothic"/>
                <a:cs typeface="Century Gothic"/>
                <a:sym typeface="Century Gothic"/>
              </a:rPr>
              <a:t>社区</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向技术监督委员会和CNCF社区就与最终用户相关的议题提出建议，包括在技术监督委员会任命一名成员</a:t>
            </a:r>
            <a:endParaRPr sz="1600" i="0" u="none" strike="noStrike" cap="none">
              <a:solidFill>
                <a:schemeClr val="dk2"/>
              </a:solidFill>
              <a:latin typeface="Century Gothic"/>
              <a:ea typeface="Century Gothic"/>
              <a:cs typeface="Century Gothic"/>
              <a:sym typeface="Century Gothic"/>
            </a:endParaRPr>
          </a:p>
          <a:p>
            <a:pPr marL="117475" lvl="0" indent="-117475" rtl="0">
              <a:spcBef>
                <a:spcPts val="600"/>
              </a:spcBef>
              <a:spcAft>
                <a:spcPts val="0"/>
              </a:spcAft>
              <a:buClr>
                <a:schemeClr val="dk2"/>
              </a:buClr>
              <a:buSzPts val="1600"/>
              <a:buFont typeface="Century Gothic"/>
              <a:buChar char="•"/>
            </a:pPr>
            <a:r>
              <a:rPr lang="en-US" sz="1600">
                <a:solidFill>
                  <a:schemeClr val="dk2"/>
                </a:solidFill>
                <a:latin typeface="Century Gothic"/>
                <a:ea typeface="Century Gothic"/>
                <a:cs typeface="Century Gothic"/>
                <a:sym typeface="Century Gothic"/>
              </a:rPr>
              <a:t>5张KubeCon + CloudNativeCon门票</a:t>
            </a:r>
            <a:endParaRPr sz="1600">
              <a:solidFill>
                <a:schemeClr val="dk2"/>
              </a:solidFill>
              <a:latin typeface="Century Gothic"/>
              <a:ea typeface="Century Gothic"/>
              <a:cs typeface="Century Gothic"/>
              <a:sym typeface="Century Gothic"/>
            </a:endParaRPr>
          </a:p>
          <a:p>
            <a:pPr marL="117475" lvl="0" indent="-117475" rtl="0">
              <a:spcBef>
                <a:spcPts val="600"/>
              </a:spcBef>
              <a:spcAft>
                <a:spcPts val="0"/>
              </a:spcAft>
              <a:buClr>
                <a:schemeClr val="dk2"/>
              </a:buClr>
              <a:buSzPts val="1600"/>
              <a:buFont typeface="Century Gothic"/>
              <a:buChar char="•"/>
            </a:pPr>
            <a:r>
              <a:rPr lang="en-US" sz="1600">
                <a:solidFill>
                  <a:schemeClr val="dk2"/>
                </a:solidFill>
                <a:latin typeface="Century Gothic"/>
                <a:ea typeface="Century Gothic"/>
                <a:cs typeface="Century Gothic"/>
                <a:sym typeface="Century Gothic"/>
              </a:rPr>
              <a:t>最终用户社区讨论和推进的议题重点在于发现项目缺陷向技术委员会和CNCF开发者社区建议进行优化</a:t>
            </a:r>
            <a:endParaRPr sz="1600">
              <a:solidFill>
                <a:schemeClr val="dk2"/>
              </a:solidFill>
              <a:latin typeface="Century Gothic"/>
              <a:ea typeface="Century Gothic"/>
              <a:cs typeface="Century Gothic"/>
              <a:sym typeface="Century Gothic"/>
            </a:endParaRPr>
          </a:p>
          <a:p>
            <a:pPr marL="0" lvl="0" indent="0" rtl="0">
              <a:spcBef>
                <a:spcPts val="600"/>
              </a:spcBef>
              <a:spcAft>
                <a:spcPts val="0"/>
              </a:spcAft>
              <a:buNone/>
            </a:pPr>
            <a:endParaRPr sz="1600" i="0" u="none" strike="noStrike" cap="none">
              <a:solidFill>
                <a:schemeClr val="dk2"/>
              </a:solidFill>
              <a:latin typeface="Century Gothic"/>
              <a:ea typeface="Century Gothic"/>
              <a:cs typeface="Century Gothic"/>
              <a:sym typeface="Century Gothic"/>
            </a:endParaRPr>
          </a:p>
        </p:txBody>
      </p:sp>
      <p:sp>
        <p:nvSpPr>
          <p:cNvPr id="1340" name="Google Shape;1340;p114"/>
          <p:cNvSpPr txBox="1"/>
          <p:nvPr/>
        </p:nvSpPr>
        <p:spPr>
          <a:xfrm>
            <a:off x="4333875" y="1040070"/>
            <a:ext cx="4707900" cy="289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i="0" u="none" strike="noStrike" cap="none">
                <a:solidFill>
                  <a:schemeClr val="dk2"/>
                </a:solidFill>
                <a:latin typeface="Century Gothic"/>
                <a:ea typeface="Century Gothic"/>
                <a:cs typeface="Century Gothic"/>
                <a:sym typeface="Century Gothic"/>
              </a:rPr>
              <a:t>Linux基金会（LF）会员</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成为CNCF会员首先必须是LF会员，LF会员费是每年$5,000到$20,000</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参与Linux和LF超过50多个项目的更大型开源社区活动</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在开源合规、法律问题，以及技术优越性方面输入母基金会的领导地位</a:t>
            </a:r>
            <a:endParaRPr>
              <a:solidFill>
                <a:schemeClr val="dk2"/>
              </a:solidFill>
              <a:latin typeface="Century Gothic"/>
              <a:ea typeface="Century Gothic"/>
              <a:cs typeface="Century Gothic"/>
              <a:sym typeface="Century Gothic"/>
            </a:endParaRPr>
          </a:p>
          <a:p>
            <a:pPr marL="117475" lvl="0" indent="-117475" rtl="0">
              <a:spcBef>
                <a:spcPts val="600"/>
              </a:spcBef>
              <a:spcAft>
                <a:spcPts val="0"/>
              </a:spcAft>
              <a:buClr>
                <a:schemeClr val="dk2"/>
              </a:buClr>
              <a:buSzPts val="1600"/>
              <a:buFont typeface="Century Gothic"/>
              <a:buChar char="•"/>
            </a:pPr>
            <a:r>
              <a:rPr lang="en-US" sz="1600">
                <a:solidFill>
                  <a:schemeClr val="dk2"/>
                </a:solidFill>
                <a:latin typeface="Century Gothic"/>
                <a:ea typeface="Century Gothic"/>
                <a:cs typeface="Century Gothic"/>
                <a:sym typeface="Century Gothic"/>
              </a:rPr>
              <a:t>获得参加诸如开源领袖峰会和法律峰会等活动的进入资格</a:t>
            </a:r>
            <a:endParaRPr sz="1600">
              <a:solidFill>
                <a:schemeClr val="dk2"/>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1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CNCF和LF共同会员会费</a:t>
            </a:r>
            <a:endParaRPr i="0" u="none" strike="noStrike" cap="none"/>
          </a:p>
        </p:txBody>
      </p:sp>
      <p:graphicFrame>
        <p:nvGraphicFramePr>
          <p:cNvPr id="1346" name="Google Shape;1346;p115"/>
          <p:cNvGraphicFramePr/>
          <p:nvPr>
            <p:extLst>
              <p:ext uri="{D42A27DB-BD31-4B8C-83A1-F6EECF244321}">
                <p14:modId xmlns:p14="http://schemas.microsoft.com/office/powerpoint/2010/main" val="3647818195"/>
              </p:ext>
            </p:extLst>
          </p:nvPr>
        </p:nvGraphicFramePr>
        <p:xfrm>
          <a:off x="164469" y="1022350"/>
          <a:ext cx="8755575" cy="3741700"/>
        </p:xfrm>
        <a:graphic>
          <a:graphicData uri="http://schemas.openxmlformats.org/drawingml/2006/table">
            <a:tbl>
              <a:tblPr>
                <a:noFill/>
                <a:tableStyleId>{9F1BAD1C-49C3-4F8E-9CC3-CB6F66A5BAC7}</a:tableStyleId>
              </a:tblPr>
              <a:tblGrid>
                <a:gridCol w="3360200">
                  <a:extLst>
                    <a:ext uri="{9D8B030D-6E8A-4147-A177-3AD203B41FA5}">
                      <a16:colId xmlns:a16="http://schemas.microsoft.com/office/drawing/2014/main" val="20000"/>
                    </a:ext>
                  </a:extLst>
                </a:gridCol>
                <a:gridCol w="5395375">
                  <a:extLst>
                    <a:ext uri="{9D8B030D-6E8A-4147-A177-3AD203B41FA5}">
                      <a16:colId xmlns:a16="http://schemas.microsoft.com/office/drawing/2014/main" val="20001"/>
                    </a:ext>
                  </a:extLst>
                </a:gridCol>
              </a:tblGrid>
              <a:tr h="340725">
                <a:tc>
                  <a:txBody>
                    <a:bodyPr/>
                    <a:lstStyle/>
                    <a:p>
                      <a:pPr marL="0" marR="0" lvl="0" indent="0" algn="l" rtl="0">
                        <a:lnSpc>
                          <a:spcPct val="100000"/>
                        </a:lnSpc>
                        <a:spcBef>
                          <a:spcPts val="0"/>
                        </a:spcBef>
                        <a:spcAft>
                          <a:spcPts val="0"/>
                        </a:spcAft>
                        <a:buClr>
                          <a:srgbClr val="676767"/>
                        </a:buClr>
                        <a:buFont typeface="Century Gothic"/>
                        <a:buNone/>
                      </a:pPr>
                      <a:r>
                        <a:rPr lang="en-US" sz="2000" b="1" u="none" strike="noStrike" cap="none">
                          <a:solidFill>
                            <a:srgbClr val="676767"/>
                          </a:solidFill>
                          <a:latin typeface="Century Gothic"/>
                          <a:ea typeface="Century Gothic"/>
                          <a:cs typeface="Century Gothic"/>
                          <a:sym typeface="Century Gothic"/>
                        </a:rPr>
                        <a:t>白金会员</a:t>
                      </a:r>
                      <a:endParaRPr sz="2000" u="none" strike="noStrike" cap="none">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lt1"/>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Clr>
                          <a:srgbClr val="676767"/>
                        </a:buClr>
                        <a:buFont typeface="Century Gothic"/>
                        <a:buNone/>
                      </a:pPr>
                      <a:r>
                        <a:rPr lang="en-US" sz="2000" u="none" strike="noStrike" cap="none">
                          <a:solidFill>
                            <a:srgbClr val="676767"/>
                          </a:solidFill>
                          <a:latin typeface="Century Gothic"/>
                          <a:ea typeface="Century Gothic"/>
                          <a:cs typeface="Century Gothic"/>
                          <a:sym typeface="Century Gothic"/>
                        </a:rPr>
                        <a:t>$370,000</a:t>
                      </a:r>
                      <a:endParaRPr sz="2000" u="none" strike="noStrike" cap="none">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lt1"/>
                      </a:solidFill>
                      <a:prstDash val="solid"/>
                      <a:round/>
                      <a:headEnd type="none" w="sm" len="sm"/>
                      <a:tailEnd type="none" w="sm" len="sm"/>
                    </a:lnB>
                    <a:solidFill>
                      <a:srgbClr val="FCFCFC"/>
                    </a:solidFill>
                  </a:tcPr>
                </a:tc>
                <a:extLst>
                  <a:ext uri="{0D108BD9-81ED-4DB2-BD59-A6C34878D82A}">
                    <a16:rowId xmlns:a16="http://schemas.microsoft.com/office/drawing/2014/main" val="10000"/>
                  </a:ext>
                </a:extLst>
              </a:tr>
              <a:tr h="340725">
                <a:tc>
                  <a:txBody>
                    <a:bodyPr/>
                    <a:lstStyle/>
                    <a:p>
                      <a:pPr marL="0" marR="0" lvl="0" indent="0" algn="l" rtl="0">
                        <a:lnSpc>
                          <a:spcPct val="100000"/>
                        </a:lnSpc>
                        <a:spcBef>
                          <a:spcPts val="0"/>
                        </a:spcBef>
                        <a:spcAft>
                          <a:spcPts val="0"/>
                        </a:spcAft>
                        <a:buClr>
                          <a:srgbClr val="676767"/>
                        </a:buClr>
                        <a:buFont typeface="Century Gothic"/>
                        <a:buNone/>
                      </a:pPr>
                      <a:r>
                        <a:rPr lang="en-US" sz="2000" b="1" u="none" strike="noStrike" cap="none">
                          <a:solidFill>
                            <a:srgbClr val="676767"/>
                          </a:solidFill>
                          <a:latin typeface="Century Gothic"/>
                          <a:ea typeface="Century Gothic"/>
                          <a:cs typeface="Century Gothic"/>
                          <a:sym typeface="Century Gothic"/>
                        </a:rPr>
                        <a:t>黄金会员</a:t>
                      </a:r>
                      <a:endParaRPr sz="2000" u="none" strike="noStrike" cap="none">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676767"/>
                        </a:buClr>
                        <a:buFont typeface="Century Gothic"/>
                        <a:buNone/>
                      </a:pPr>
                      <a:r>
                        <a:rPr lang="en-US" sz="2000" u="none" strike="noStrike" cap="none">
                          <a:solidFill>
                            <a:srgbClr val="676767"/>
                          </a:solidFill>
                          <a:latin typeface="Century Gothic"/>
                          <a:ea typeface="Century Gothic"/>
                          <a:cs typeface="Century Gothic"/>
                          <a:sym typeface="Century Gothic"/>
                        </a:rPr>
                        <a:t>$120,000</a:t>
                      </a:r>
                      <a:endParaRPr sz="2000" u="none" strike="noStrike" cap="none">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536900">
                <a:tc>
                  <a:txBody>
                    <a:bodyPr/>
                    <a:lstStyle/>
                    <a:p>
                      <a:pPr marL="0" marR="0" lvl="0" indent="0" algn="l" rtl="0">
                        <a:lnSpc>
                          <a:spcPct val="100000"/>
                        </a:lnSpc>
                        <a:spcBef>
                          <a:spcPts val="0"/>
                        </a:spcBef>
                        <a:spcAft>
                          <a:spcPts val="0"/>
                        </a:spcAft>
                        <a:buClr>
                          <a:srgbClr val="676767"/>
                        </a:buClr>
                        <a:buFont typeface="Century Gothic"/>
                        <a:buNone/>
                      </a:pPr>
                      <a:r>
                        <a:rPr lang="en-US" sz="2000" b="1" u="none" strike="noStrike" cap="none" dirty="0" err="1">
                          <a:solidFill>
                            <a:srgbClr val="676767"/>
                          </a:solidFill>
                          <a:latin typeface="Century Gothic"/>
                          <a:ea typeface="Century Gothic"/>
                          <a:cs typeface="Century Gothic"/>
                          <a:sym typeface="Century Gothic"/>
                        </a:rPr>
                        <a:t>白银或最终用户会员</a:t>
                      </a:r>
                      <a:endParaRPr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Clr>
                          <a:srgbClr val="676767"/>
                        </a:buClr>
                        <a:buFont typeface="Century Gothic"/>
                        <a:buNone/>
                      </a:pPr>
                      <a:r>
                        <a:rPr lang="en-US" sz="2000" u="none" strike="noStrike" cap="none">
                          <a:solidFill>
                            <a:srgbClr val="676767"/>
                          </a:solidFill>
                          <a:latin typeface="Century Gothic"/>
                          <a:ea typeface="Century Gothic"/>
                          <a:cs typeface="Century Gothic"/>
                          <a:sym typeface="Century Gothic"/>
                        </a:rPr>
                        <a:t>$50,000：5,000（含）以上雇员</a:t>
                      </a:r>
                      <a:endParaRPr sz="2000" u="none" strike="noStrike" cap="none">
                        <a:solidFill>
                          <a:srgbClr val="67676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676767"/>
                        </a:buClr>
                        <a:buFont typeface="Century Gothic"/>
                        <a:buNone/>
                      </a:pPr>
                      <a:r>
                        <a:rPr lang="en-US" sz="2000" u="none" strike="noStrike" cap="none">
                          <a:solidFill>
                            <a:srgbClr val="676767"/>
                          </a:solidFill>
                          <a:latin typeface="Century Gothic"/>
                          <a:ea typeface="Century Gothic"/>
                          <a:cs typeface="Century Gothic"/>
                          <a:sym typeface="Century Gothic"/>
                        </a:rPr>
                        <a:t>$45,000名：3,000 - 4,999</a:t>
                      </a:r>
                      <a:endParaRPr sz="2000" u="none" strike="noStrike" cap="none">
                        <a:solidFill>
                          <a:srgbClr val="67676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676767"/>
                        </a:buClr>
                        <a:buFont typeface="Century Gothic"/>
                        <a:buNone/>
                      </a:pPr>
                      <a:r>
                        <a:rPr lang="en-US" sz="2000" u="none" strike="noStrike" cap="none">
                          <a:solidFill>
                            <a:srgbClr val="676767"/>
                          </a:solidFill>
                          <a:latin typeface="Century Gothic"/>
                          <a:ea typeface="Century Gothic"/>
                          <a:cs typeface="Century Gothic"/>
                          <a:sym typeface="Century Gothic"/>
                        </a:rPr>
                        <a:t>$35,000个：1,000 - 2,999</a:t>
                      </a:r>
                      <a:endParaRPr sz="2000" u="none" strike="noStrike" cap="none">
                        <a:solidFill>
                          <a:srgbClr val="67676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676767"/>
                        </a:buClr>
                        <a:buFont typeface="Century Gothic"/>
                        <a:buNone/>
                      </a:pPr>
                      <a:r>
                        <a:rPr lang="en-US" sz="2000" u="none" strike="noStrike" cap="none">
                          <a:solidFill>
                            <a:srgbClr val="676767"/>
                          </a:solidFill>
                          <a:latin typeface="Century Gothic"/>
                          <a:ea typeface="Century Gothic"/>
                          <a:cs typeface="Century Gothic"/>
                          <a:sym typeface="Century Gothic"/>
                        </a:rPr>
                        <a:t>$25,000：500 - 999</a:t>
                      </a:r>
                      <a:endParaRPr sz="2000" u="none" strike="noStrike" cap="none">
                        <a:solidFill>
                          <a:srgbClr val="67676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676767"/>
                        </a:buClr>
                        <a:buFont typeface="Century Gothic"/>
                        <a:buNone/>
                      </a:pPr>
                      <a:r>
                        <a:rPr lang="en-US" sz="2000" u="none" strike="noStrike" cap="none">
                          <a:solidFill>
                            <a:srgbClr val="676767"/>
                          </a:solidFill>
                          <a:latin typeface="Century Gothic"/>
                          <a:ea typeface="Century Gothic"/>
                          <a:cs typeface="Century Gothic"/>
                          <a:sym typeface="Century Gothic"/>
                        </a:rPr>
                        <a:t>$15,000：100 - 499</a:t>
                      </a:r>
                      <a:endParaRPr sz="2000" u="none" strike="noStrike" cap="none">
                        <a:solidFill>
                          <a:srgbClr val="67676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676767"/>
                        </a:buClr>
                        <a:buFont typeface="Century Gothic"/>
                        <a:buNone/>
                      </a:pPr>
                      <a:r>
                        <a:rPr lang="en-US" sz="2000" u="none" strike="noStrike" cap="none">
                          <a:solidFill>
                            <a:srgbClr val="676767"/>
                          </a:solidFill>
                          <a:latin typeface="Century Gothic"/>
                          <a:ea typeface="Century Gothic"/>
                          <a:cs typeface="Century Gothic"/>
                          <a:sym typeface="Century Gothic"/>
                        </a:rPr>
                        <a:t>$10,000：50 - 99</a:t>
                      </a:r>
                      <a:endParaRPr sz="2000" u="none" strike="noStrike" cap="none">
                        <a:solidFill>
                          <a:srgbClr val="676767"/>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676767"/>
                        </a:buClr>
                        <a:buFont typeface="Century Gothic"/>
                        <a:buNone/>
                      </a:pPr>
                      <a:r>
                        <a:rPr lang="en-US" sz="2000" u="none" strike="noStrike" cap="none">
                          <a:solidFill>
                            <a:srgbClr val="676767"/>
                          </a:solidFill>
                          <a:latin typeface="Century Gothic"/>
                          <a:ea typeface="Century Gothic"/>
                          <a:cs typeface="Century Gothic"/>
                          <a:sym typeface="Century Gothic"/>
                        </a:rPr>
                        <a:t>$7,000：雇员50人以下</a:t>
                      </a:r>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FCFC"/>
                    </a:solidFill>
                  </a:tcPr>
                </a:tc>
                <a:extLst>
                  <a:ext uri="{0D108BD9-81ED-4DB2-BD59-A6C34878D82A}">
                    <a16:rowId xmlns:a16="http://schemas.microsoft.com/office/drawing/2014/main" val="10002"/>
                  </a:ext>
                </a:extLst>
              </a:tr>
              <a:tr h="340825">
                <a:tc>
                  <a:txBody>
                    <a:bodyPr/>
                    <a:lstStyle/>
                    <a:p>
                      <a:pPr marL="0" marR="0" lvl="0" indent="0" algn="l" rtl="0">
                        <a:lnSpc>
                          <a:spcPct val="100000"/>
                        </a:lnSpc>
                        <a:spcBef>
                          <a:spcPts val="0"/>
                        </a:spcBef>
                        <a:spcAft>
                          <a:spcPts val="0"/>
                        </a:spcAft>
                        <a:buClr>
                          <a:srgbClr val="676767"/>
                        </a:buClr>
                        <a:buFont typeface="Century Gothic"/>
                        <a:buNone/>
                      </a:pPr>
                      <a:r>
                        <a:rPr lang="en-US" sz="2000" b="1" u="none" strike="noStrike" cap="none" dirty="0" err="1">
                          <a:solidFill>
                            <a:srgbClr val="676767"/>
                          </a:solidFill>
                          <a:latin typeface="Century Gothic"/>
                          <a:ea typeface="Century Gothic"/>
                          <a:cs typeface="Century Gothic"/>
                          <a:sym typeface="Century Gothic"/>
                        </a:rPr>
                        <a:t>学术或非营利性</a:t>
                      </a:r>
                      <a:endParaRPr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676767"/>
                        </a:buClr>
                        <a:buFont typeface="Century Gothic"/>
                        <a:buNone/>
                      </a:pPr>
                      <a:r>
                        <a:rPr lang="en-US" sz="2000" u="none" strike="noStrike" cap="none" dirty="0">
                          <a:solidFill>
                            <a:srgbClr val="676767"/>
                          </a:solidFill>
                          <a:latin typeface="Century Gothic"/>
                          <a:ea typeface="Century Gothic"/>
                          <a:cs typeface="Century Gothic"/>
                          <a:sym typeface="Century Gothic"/>
                        </a:rPr>
                        <a:t>$500非营利机构或$1,000学术单位</a:t>
                      </a:r>
                      <a:endParaRPr dirty="0"/>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1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最终用户支持者</a:t>
            </a:r>
            <a:endParaRPr i="0" u="none" strike="noStrike" cap="none"/>
          </a:p>
        </p:txBody>
      </p:sp>
      <p:sp>
        <p:nvSpPr>
          <p:cNvPr id="1352" name="Google Shape;1352;p116"/>
          <p:cNvSpPr txBox="1">
            <a:spLocks noGrp="1"/>
          </p:cNvSpPr>
          <p:nvPr>
            <p:ph type="body" idx="1"/>
          </p:nvPr>
        </p:nvSpPr>
        <p:spPr>
          <a:xfrm>
            <a:off x="257175" y="914400"/>
            <a:ext cx="8629800" cy="3881100"/>
          </a:xfrm>
          <a:prstGeom prst="rect">
            <a:avLst/>
          </a:prstGeom>
          <a:noFill/>
          <a:ln>
            <a:noFill/>
          </a:ln>
        </p:spPr>
        <p:txBody>
          <a:bodyPr spcFirstLastPara="1" wrap="square" lIns="121900" tIns="121900" rIns="121900" bIns="121900" anchor="t" anchorCtr="0">
            <a:noAutofit/>
          </a:bodyPr>
          <a:lstStyle/>
          <a:p>
            <a:pPr marL="457200" marR="0" lvl="0" indent="-289560" algn="l" rtl="0">
              <a:lnSpc>
                <a:spcPct val="80000"/>
              </a:lnSpc>
              <a:spcBef>
                <a:spcPts val="0"/>
              </a:spcBef>
              <a:spcAft>
                <a:spcPts val="0"/>
              </a:spcAft>
              <a:buClr>
                <a:schemeClr val="dk2"/>
              </a:buClr>
              <a:buSzPts val="2300"/>
              <a:buFont typeface="Century Gothic"/>
              <a:buChar char="•"/>
            </a:pPr>
            <a:r>
              <a:rPr lang="en-US" sz="2300"/>
              <a:t>CNCF的最终用户支持者计划让更多的云原生终端用户参与</a:t>
            </a:r>
            <a:endParaRPr sz="2300"/>
          </a:p>
          <a:p>
            <a:pPr marL="457200" marR="0" lvl="0" indent="-289560" algn="l" rtl="0">
              <a:lnSpc>
                <a:spcPct val="80000"/>
              </a:lnSpc>
              <a:spcBef>
                <a:spcPts val="0"/>
              </a:spcBef>
              <a:spcAft>
                <a:spcPts val="0"/>
              </a:spcAft>
              <a:buClr>
                <a:schemeClr val="dk2"/>
              </a:buClr>
              <a:buSzPts val="2300"/>
              <a:buFont typeface="Century Gothic"/>
              <a:buChar char="•"/>
            </a:pPr>
            <a:r>
              <a:rPr lang="en-US" sz="2300"/>
              <a:t>开放给不提供云原生技术给客户的企业</a:t>
            </a:r>
            <a:endParaRPr sz="2300"/>
          </a:p>
          <a:p>
            <a:pPr marL="457200" marR="0" lvl="0" indent="-289560" algn="l" rtl="0">
              <a:lnSpc>
                <a:spcPct val="80000"/>
              </a:lnSpc>
              <a:spcBef>
                <a:spcPts val="0"/>
              </a:spcBef>
              <a:spcAft>
                <a:spcPts val="0"/>
              </a:spcAft>
              <a:buClr>
                <a:schemeClr val="dk2"/>
              </a:buClr>
              <a:buSzPts val="2300"/>
              <a:buFont typeface="Century Gothic"/>
              <a:buChar char="•"/>
            </a:pPr>
            <a:r>
              <a:rPr lang="en-US" sz="2300"/>
              <a:t>支持者不是会员</a:t>
            </a:r>
            <a:endParaRPr sz="2300"/>
          </a:p>
          <a:p>
            <a:pPr marL="457200" marR="0" lvl="0" indent="-289560" algn="l" rtl="0">
              <a:lnSpc>
                <a:spcPct val="80000"/>
              </a:lnSpc>
              <a:spcBef>
                <a:spcPts val="0"/>
              </a:spcBef>
              <a:spcAft>
                <a:spcPts val="0"/>
              </a:spcAft>
              <a:buClr>
                <a:schemeClr val="dk2"/>
              </a:buClr>
              <a:buSzPts val="2300"/>
              <a:buFont typeface="Century Gothic"/>
              <a:buChar char="•"/>
            </a:pPr>
            <a:r>
              <a:rPr lang="en-US" sz="2300"/>
              <a:t>他们和其他云原生领袖参加一个私人的电子邮件列表、Slack和每月电话会议</a:t>
            </a:r>
            <a:endParaRPr sz="2300"/>
          </a:p>
          <a:p>
            <a:pPr marL="1003300" marR="0" lvl="1" indent="-231884" algn="l" rtl="0">
              <a:lnSpc>
                <a:spcPct val="80000"/>
              </a:lnSpc>
              <a:spcBef>
                <a:spcPts val="0"/>
              </a:spcBef>
              <a:spcAft>
                <a:spcPts val="0"/>
              </a:spcAft>
              <a:buClr>
                <a:schemeClr val="dk2"/>
              </a:buClr>
              <a:buSzPts val="1500"/>
              <a:buFont typeface="Century Gothic"/>
              <a:buChar char="–"/>
            </a:pPr>
            <a:r>
              <a:rPr lang="en-US" sz="1900"/>
              <a:t>每年$ 4,500（也包括了5张可以在KubeCon + CloudNativeCon北美或欧洲使用的门票）</a:t>
            </a:r>
            <a:endParaRPr sz="1900"/>
          </a:p>
          <a:p>
            <a:pPr marL="1003300" marR="0" lvl="1" indent="-231884" algn="l" rtl="0">
              <a:lnSpc>
                <a:spcPct val="80000"/>
              </a:lnSpc>
              <a:spcBef>
                <a:spcPts val="0"/>
              </a:spcBef>
              <a:spcAft>
                <a:spcPts val="0"/>
              </a:spcAft>
              <a:buClr>
                <a:schemeClr val="dk2"/>
              </a:buClr>
              <a:buSzPts val="1500"/>
              <a:buFont typeface="Century Gothic"/>
              <a:buChar char="–"/>
            </a:pPr>
            <a:r>
              <a:rPr lang="en-US" sz="1900"/>
              <a:t>公司少于300名员工是每年$1,800，2张门票</a:t>
            </a: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1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加入CNCF非常容易！</a:t>
            </a:r>
            <a:endParaRPr/>
          </a:p>
        </p:txBody>
      </p:sp>
      <p:sp>
        <p:nvSpPr>
          <p:cNvPr id="1359" name="Google Shape;1359;p11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0" lvl="0" indent="0" rtl="0">
              <a:spcBef>
                <a:spcPts val="0"/>
              </a:spcBef>
              <a:spcAft>
                <a:spcPts val="0"/>
              </a:spcAft>
              <a:buClr>
                <a:srgbClr val="00C0C2"/>
              </a:buClr>
              <a:buFont typeface="Century Gothic"/>
              <a:buNone/>
            </a:pPr>
            <a:r>
              <a:rPr lang="en-US" sz="2100"/>
              <a:t>现在加入：</a:t>
            </a:r>
            <a:r>
              <a:rPr lang="en-US" sz="2100" u="sng">
                <a:hlinkClick r:id="rId3"/>
              </a:rPr>
              <a:t>https://cncf.io/join</a:t>
            </a:r>
            <a:endParaRPr sz="1400">
              <a:latin typeface="Arial"/>
              <a:ea typeface="Arial"/>
              <a:cs typeface="Arial"/>
              <a:sym typeface="Arial"/>
            </a:endParaRPr>
          </a:p>
          <a:p>
            <a:pPr marL="0" lvl="0" indent="0" rtl="0">
              <a:spcBef>
                <a:spcPts val="0"/>
              </a:spcBef>
              <a:spcAft>
                <a:spcPts val="0"/>
              </a:spcAft>
              <a:buClr>
                <a:srgbClr val="00C0C2"/>
              </a:buClr>
              <a:buFont typeface="Arial"/>
              <a:buNone/>
            </a:pPr>
            <a:endParaRPr sz="2100"/>
          </a:p>
          <a:p>
            <a:pPr marL="0" lvl="0" indent="0" rtl="0">
              <a:spcBef>
                <a:spcPts val="0"/>
              </a:spcBef>
              <a:spcAft>
                <a:spcPts val="0"/>
              </a:spcAft>
              <a:buClr>
                <a:srgbClr val="00C0C2"/>
              </a:buClr>
              <a:buFont typeface="Century Gothic"/>
              <a:buNone/>
            </a:pPr>
            <a:r>
              <a:rPr lang="en-US" sz="2100" i="1"/>
              <a:t>或者</a:t>
            </a:r>
            <a:endParaRPr sz="2100"/>
          </a:p>
          <a:p>
            <a:pPr marL="0" lvl="0" indent="0" rtl="0">
              <a:spcBef>
                <a:spcPts val="0"/>
              </a:spcBef>
              <a:spcAft>
                <a:spcPts val="0"/>
              </a:spcAft>
              <a:buClr>
                <a:srgbClr val="00C0C2"/>
              </a:buClr>
              <a:buFont typeface="Arial"/>
              <a:buNone/>
            </a:pPr>
            <a:endParaRPr sz="2100"/>
          </a:p>
          <a:p>
            <a:pPr marL="0" lvl="0" indent="0" rtl="0">
              <a:spcBef>
                <a:spcPts val="0"/>
              </a:spcBef>
              <a:spcAft>
                <a:spcPts val="0"/>
              </a:spcAft>
              <a:buClr>
                <a:srgbClr val="00C0C2"/>
              </a:buClr>
              <a:buFont typeface="Century Gothic"/>
              <a:buNone/>
            </a:pPr>
            <a:r>
              <a:rPr lang="en-US" sz="2100"/>
              <a:t>一般查询：</a:t>
            </a:r>
            <a:r>
              <a:rPr lang="en-US" sz="2100" u="sng">
                <a:hlinkClick r:id="rId4"/>
              </a:rPr>
              <a:t>info@cncf.io</a:t>
            </a:r>
            <a:endParaRPr sz="2100"/>
          </a:p>
          <a:p>
            <a:pPr marL="0" lvl="0" indent="0" rtl="0">
              <a:spcBef>
                <a:spcPts val="0"/>
              </a:spcBef>
              <a:spcAft>
                <a:spcPts val="0"/>
              </a:spcAft>
              <a:buClr>
                <a:srgbClr val="00C0C2"/>
              </a:buClr>
              <a:buFont typeface="Century Gothic"/>
              <a:buNone/>
            </a:pPr>
            <a:r>
              <a:rPr lang="en-US" sz="2100"/>
              <a:t>公关事务：</a:t>
            </a:r>
            <a:r>
              <a:rPr lang="en-US" sz="2100" u="sng">
                <a:hlinkClick r:id="rId5"/>
              </a:rPr>
              <a:t>pr@cncf.io</a:t>
            </a:r>
            <a:endParaRPr sz="2100"/>
          </a:p>
          <a:p>
            <a:pPr marL="0" lvl="0" indent="0" rtl="0">
              <a:spcBef>
                <a:spcPts val="0"/>
              </a:spcBef>
              <a:spcAft>
                <a:spcPts val="0"/>
              </a:spcAft>
              <a:buClr>
                <a:srgbClr val="00C0C2"/>
              </a:buClr>
              <a:buFont typeface="Century Gothic"/>
              <a:buNone/>
            </a:pPr>
            <a:r>
              <a:rPr lang="en-US" sz="2100"/>
              <a:t>活动赞助：</a:t>
            </a:r>
            <a:r>
              <a:rPr lang="en-US" sz="2100" u="sng">
                <a:hlinkClick r:id="rId6"/>
              </a:rPr>
              <a:t>sponsor@cncf.io</a:t>
            </a:r>
            <a:endParaRPr sz="2100"/>
          </a:p>
          <a:p>
            <a:pPr marL="0" lvl="0" indent="0" rtl="0">
              <a:spcBef>
                <a:spcPts val="0"/>
              </a:spcBef>
              <a:spcAft>
                <a:spcPts val="0"/>
              </a:spcAft>
              <a:buNone/>
            </a:pPr>
            <a:r>
              <a:rPr lang="en-US" sz="2100"/>
              <a:t>会员：</a:t>
            </a:r>
            <a:r>
              <a:rPr lang="en-US" sz="2100" u="sng">
                <a:hlinkClick r:id="rId7"/>
              </a:rPr>
              <a:t>memberships@cncf.io</a:t>
            </a:r>
            <a:endParaRPr/>
          </a:p>
        </p:txBody>
      </p:sp>
      <p:pic>
        <p:nvPicPr>
          <p:cNvPr id="4" name="图片 1">
            <a:extLst>
              <a:ext uri="{FF2B5EF4-FFF2-40B4-BE49-F238E27FC236}">
                <a16:creationId xmlns:a16="http://schemas.microsoft.com/office/drawing/2014/main" id="{FF5CE89E-21D6-E043-99A3-78512E9150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8255667" y="66887"/>
            <a:ext cx="776789" cy="77678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a:alphaModFix/>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包装每个部分到自己的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a:alphaModFix/>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a:alphaModFix/>
          </a:blip>
          <a:srcRect l="17943" t="25725" r="17465" b="26802"/>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a:alphaModFix/>
          </a:blip>
          <a:srcRect l="17943" t="25725" r="17465" b="26802"/>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6">
            <a:alphaModFix/>
          </a:blip>
          <a:srcRect l="17943" t="25725" r="17465" b="26802"/>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7">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a:alphaModFix/>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a:alphaModFix/>
          </a:blip>
          <a:srcRect l="17943" t="25725" r="17465" b="26802"/>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a:alphaModFix/>
          </a:blip>
          <a:srcRect l="17943" t="25725" r="17465" b="26802"/>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a:alphaModFix/>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a:alphaModFix/>
          </a:blip>
          <a:srcRect l="17943" t="25725" r="17465" b="26802"/>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a:alphaModFix/>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a:alphaModFix/>
          </a:blip>
          <a:srcRect t="4489"/>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a:alphaModFix/>
          </a:blip>
          <a:srcRect t="4534"/>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中立的家增加贡献</a:t>
            </a:r>
            <a:endParaRPr sz="190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CNCF技术监督委员会的背书</a:t>
            </a:r>
            <a:endParaRPr sz="190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参与</a:t>
            </a:r>
            <a:r>
              <a:rPr lang="en-US" sz="1900" u="sng">
                <a:solidFill>
                  <a:schemeClr val="dk2"/>
                </a:solidFill>
                <a:latin typeface="Century Gothic"/>
                <a:ea typeface="Century Gothic"/>
                <a:cs typeface="Century Gothic"/>
                <a:sym typeface="Century Gothic"/>
                <a:hlinkClick r:id="rId3"/>
              </a:rPr>
              <a:t>最终用户</a:t>
            </a:r>
            <a:r>
              <a:rPr lang="en-US" sz="1900">
                <a:solidFill>
                  <a:schemeClr val="dk2"/>
                </a:solidFill>
                <a:latin typeface="Century Gothic"/>
                <a:ea typeface="Century Gothic"/>
                <a:cs typeface="Century Gothic"/>
                <a:sym typeface="Century Gothic"/>
              </a:rPr>
              <a:t>和</a:t>
            </a:r>
            <a:r>
              <a:rPr lang="en-US" sz="1900" u="sng">
                <a:solidFill>
                  <a:schemeClr val="dk2"/>
                </a:solidFill>
                <a:latin typeface="Century Gothic"/>
                <a:ea typeface="Century Gothic"/>
                <a:cs typeface="Century Gothic"/>
                <a:sym typeface="Century Gothic"/>
                <a:hlinkClick r:id="rId4"/>
              </a:rPr>
              <a:t>服务供应商</a:t>
            </a:r>
            <a:r>
              <a:rPr lang="en-US" sz="1900">
                <a:solidFill>
                  <a:schemeClr val="dk2"/>
                </a:solidFill>
                <a:latin typeface="Century Gothic"/>
                <a:ea typeface="Century Gothic"/>
                <a:cs typeface="Century Gothic"/>
                <a:sym typeface="Century Gothic"/>
              </a:rPr>
              <a:t>社区</a:t>
            </a:r>
            <a:endParaRPr sz="190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全职的媒体和分析师关系团队</a:t>
            </a:r>
            <a:endParaRPr sz="190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每年有大笔的资金投入到项目文档、案例研究及其他支援服务</a:t>
            </a:r>
            <a:endParaRPr>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维持你的提交者和定义自己的治理政策，只要是中立</a:t>
            </a:r>
            <a:endParaRPr sz="190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全职的员工热情的帮助</a:t>
            </a:r>
            <a:endParaRPr sz="190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世界级活动团队，跟踪在世界各地的KubeCon + CloudNativeCon，并为您的项目定制活动</a:t>
            </a:r>
            <a:endParaRPr sz="190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全球</a:t>
            </a:r>
            <a:r>
              <a:rPr lang="en-US" sz="1900" u="sng">
                <a:solidFill>
                  <a:schemeClr val="dk2"/>
                </a:solidFill>
                <a:latin typeface="Century Gothic"/>
                <a:ea typeface="Century Gothic"/>
                <a:cs typeface="Century Gothic"/>
                <a:sym typeface="Century Gothic"/>
                <a:hlinkClick r:id="rId5"/>
              </a:rPr>
              <a:t>meetup</a:t>
            </a:r>
            <a:r>
              <a:rPr lang="en-US" sz="1900">
                <a:solidFill>
                  <a:schemeClr val="dk2"/>
                </a:solidFill>
                <a:latin typeface="Century Gothic"/>
                <a:ea typeface="Century Gothic"/>
                <a:cs typeface="Century Gothic"/>
                <a:sym typeface="Century Gothic"/>
              </a:rPr>
              <a:t>群组</a:t>
            </a:r>
            <a:endParaRPr sz="190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a:solidFill>
                  <a:schemeClr val="dk2"/>
                </a:solidFill>
                <a:latin typeface="Century Gothic"/>
                <a:ea typeface="Century Gothic"/>
                <a:cs typeface="Century Gothic"/>
                <a:sym typeface="Century Gothic"/>
              </a:rPr>
              <a:t>云资源作</a:t>
            </a:r>
            <a:r>
              <a:rPr lang="en-US" sz="1900" u="sng">
                <a:solidFill>
                  <a:schemeClr val="dk2"/>
                </a:solidFill>
                <a:latin typeface="Century Gothic"/>
                <a:ea typeface="Century Gothic"/>
                <a:cs typeface="Century Gothic"/>
                <a:sym typeface="Century Gothic"/>
                <a:hlinkClick r:id="rId6"/>
              </a:rPr>
              <a:t>CI</a:t>
            </a:r>
            <a:r>
              <a:rPr lang="en-US" sz="1900">
                <a:solidFill>
                  <a:schemeClr val="dk2"/>
                </a:solidFill>
                <a:latin typeface="Century Gothic"/>
                <a:ea typeface="Century Gothic"/>
                <a:cs typeface="Century Gothic"/>
                <a:sym typeface="Century Gothic"/>
              </a:rPr>
              <a:t>和</a:t>
            </a:r>
            <a:r>
              <a:rPr lang="en-US" sz="1900" u="sng">
                <a:solidFill>
                  <a:schemeClr val="dk2"/>
                </a:solidFill>
                <a:latin typeface="Century Gothic"/>
                <a:ea typeface="Century Gothic"/>
                <a:cs typeface="Century Gothic"/>
                <a:sym typeface="Century Gothic"/>
                <a:hlinkClick r:id="rId7"/>
              </a:rPr>
              <a:t>规模</a:t>
            </a:r>
            <a:r>
              <a:rPr lang="en-US" sz="1900">
                <a:solidFill>
                  <a:schemeClr val="dk2"/>
                </a:solidFill>
                <a:latin typeface="Century Gothic"/>
                <a:ea typeface="Century Gothic"/>
                <a:cs typeface="Century Gothic"/>
                <a:sym typeface="Century Gothic"/>
              </a:rPr>
              <a:t>测试</a:t>
            </a:r>
            <a:endParaRPr sz="1900">
              <a:solidFill>
                <a:schemeClr val="dk2"/>
              </a:solidFill>
              <a:latin typeface="Century Gothic"/>
              <a:ea typeface="Century Gothic"/>
              <a:cs typeface="Century Gothic"/>
              <a:sym typeface="Century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a:alphaModFix/>
          </a:blip>
          <a:srcRect t="18052"/>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a:alphaModFix/>
          </a:blip>
          <a:srcRect b="8450"/>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7303500" cy="1392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4" name="图片 1">
            <a:extLst>
              <a:ext uri="{FF2B5EF4-FFF2-40B4-BE49-F238E27FC236}">
                <a16:creationId xmlns:a16="http://schemas.microsoft.com/office/drawing/2014/main" id="{98B09269-FF75-7243-894A-53598E3136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8255667" y="66887"/>
            <a:ext cx="776789" cy="7767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0"/>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3600" b="1">
                <a:solidFill>
                  <a:srgbClr val="252A60"/>
                </a:solidFill>
                <a:latin typeface="Century Gothic"/>
                <a:ea typeface="Century Gothic"/>
                <a:cs typeface="Century Gothic"/>
                <a:sym typeface="Century Gothic"/>
              </a:rPr>
              <a:t>云原生步道地图</a:t>
            </a:r>
            <a:endParaRPr sz="3600" b="1">
              <a:solidFill>
                <a:srgbClr val="252A60"/>
              </a:solidFill>
              <a:latin typeface="Century Gothic"/>
              <a:ea typeface="Century Gothic"/>
              <a:cs typeface="Century Gothic"/>
              <a:sym typeface="Century Gothic"/>
            </a:endParaRPr>
          </a:p>
        </p:txBody>
      </p:sp>
      <p:sp>
        <p:nvSpPr>
          <p:cNvPr id="704" name="Google Shape;704;p90"/>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步道地图：</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705" name="Google Shape;705;p90"/>
          <p:cNvPicPr preferRelativeResize="0"/>
          <p:nvPr/>
        </p:nvPicPr>
        <p:blipFill>
          <a:blip r:embed="rId4">
            <a:alphaModFix/>
          </a:blip>
          <a:stretch>
            <a:fillRect/>
          </a:stretch>
        </p:blipFill>
        <p:spPr>
          <a:xfrm>
            <a:off x="4706115" y="0"/>
            <a:ext cx="4437885" cy="51434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0" name="Google Shape;710;p91"/>
          <p:cNvPicPr preferRelativeResize="0"/>
          <p:nvPr/>
        </p:nvPicPr>
        <p:blipFill>
          <a:blip r:embed="rId3">
            <a:alphaModFix/>
          </a:blip>
          <a:stretch>
            <a:fillRect/>
          </a:stretch>
        </p:blipFill>
        <p:spPr>
          <a:xfrm>
            <a:off x="-36615" y="-20600"/>
            <a:ext cx="9217230" cy="5184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92"/>
          <p:cNvPicPr preferRelativeResize="0"/>
          <p:nvPr/>
        </p:nvPicPr>
        <p:blipFill>
          <a:blip r:embed="rId3">
            <a:alphaModFix/>
          </a:blip>
          <a:stretch>
            <a:fillRect/>
          </a:stretch>
        </p:blipFill>
        <p:spPr>
          <a:xfrm>
            <a:off x="0" y="-12151"/>
            <a:ext cx="9143998" cy="5155651"/>
          </a:xfrm>
          <a:prstGeom prst="rect">
            <a:avLst/>
          </a:prstGeom>
          <a:noFill/>
          <a:ln>
            <a:noFill/>
          </a:ln>
        </p:spPr>
      </p:pic>
      <p:sp>
        <p:nvSpPr>
          <p:cNvPr id="716" name="Google Shape;716;p92"/>
          <p:cNvSpPr txBox="1">
            <a:spLocks noGrp="1"/>
          </p:cNvSpPr>
          <p:nvPr>
            <p:ph type="title"/>
          </p:nvPr>
        </p:nvSpPr>
        <p:spPr>
          <a:xfrm>
            <a:off x="6113475" y="479325"/>
            <a:ext cx="3089100" cy="690300"/>
          </a:xfrm>
          <a:prstGeom prst="rect">
            <a:avLst/>
          </a:prstGeom>
        </p:spPr>
        <p:txBody>
          <a:bodyPr spcFirstLastPara="1" wrap="square" lIns="68575" tIns="68575" rIns="68575" bIns="68575" anchor="ctr" anchorCtr="0">
            <a:noAutofit/>
          </a:bodyPr>
          <a:lstStyle/>
          <a:p>
            <a:pPr marL="0" lvl="0" indent="0" algn="ctr">
              <a:spcBef>
                <a:spcPts val="0"/>
              </a:spcBef>
              <a:spcAft>
                <a:spcPts val="0"/>
              </a:spcAft>
              <a:buNone/>
            </a:pPr>
            <a:r>
              <a:rPr lang="en-US"/>
              <a:t>现在试试吧</a:t>
            </a:r>
            <a:endParaRPr/>
          </a:p>
          <a:p>
            <a:pPr marL="0" lvl="0" indent="0" algn="ctr" rtl="0">
              <a:spcBef>
                <a:spcPts val="0"/>
              </a:spcBef>
              <a:spcAft>
                <a:spcPts val="0"/>
              </a:spcAft>
              <a:buNone/>
            </a:pPr>
            <a:r>
              <a:rPr lang="en-US" u="sng">
                <a:hlinkClick r:id="rId4"/>
              </a:rPr>
              <a:t>https://l.cncf.io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9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最终用户社区有58家公司</a:t>
            </a:r>
            <a:endParaRPr b="0" i="0" u="none" strike="noStrike" cap="none">
              <a:solidFill>
                <a:srgbClr val="FFFFFF"/>
              </a:solidFill>
              <a:latin typeface="Helvetica Neue"/>
              <a:ea typeface="Helvetica Neue"/>
              <a:cs typeface="Helvetica Neue"/>
              <a:sym typeface="Helvetica Neue"/>
            </a:endParaRPr>
          </a:p>
        </p:txBody>
      </p:sp>
      <p:sp>
        <p:nvSpPr>
          <p:cNvPr id="722" name="Google Shape;722;p93"/>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US" sz="1100" i="1"/>
              <a:t>另外5个非公开成员</a:t>
            </a:r>
            <a:endParaRPr sz="1100" i="1"/>
          </a:p>
        </p:txBody>
      </p:sp>
      <p:pic>
        <p:nvPicPr>
          <p:cNvPr id="723" name="Google Shape;723;p93" descr="C1_Core_NG_RGB_R-01.png"/>
          <p:cNvPicPr preferRelativeResize="0"/>
          <p:nvPr/>
        </p:nvPicPr>
        <p:blipFill rotWithShape="1">
          <a:blip r:embed="rId3">
            <a:alphaModFix/>
          </a:blip>
          <a:srcRect l="24261" t="21015" r="24064" b="21264"/>
          <a:stretch/>
        </p:blipFill>
        <p:spPr>
          <a:xfrm>
            <a:off x="3761735" y="1173404"/>
            <a:ext cx="778500" cy="321600"/>
          </a:xfrm>
          <a:prstGeom prst="rect">
            <a:avLst/>
          </a:prstGeom>
          <a:noFill/>
          <a:ln>
            <a:noFill/>
          </a:ln>
        </p:spPr>
      </p:pic>
      <p:pic>
        <p:nvPicPr>
          <p:cNvPr id="724" name="Google Shape;724;p93"/>
          <p:cNvPicPr preferRelativeResize="0"/>
          <p:nvPr/>
        </p:nvPicPr>
        <p:blipFill rotWithShape="1">
          <a:blip r:embed="rId4">
            <a:alphaModFix/>
          </a:blip>
          <a:srcRect/>
          <a:stretch/>
        </p:blipFill>
        <p:spPr>
          <a:xfrm>
            <a:off x="8353649" y="1126754"/>
            <a:ext cx="697800" cy="414900"/>
          </a:xfrm>
          <a:prstGeom prst="rect">
            <a:avLst/>
          </a:prstGeom>
          <a:noFill/>
          <a:ln>
            <a:noFill/>
          </a:ln>
        </p:spPr>
      </p:pic>
      <p:pic>
        <p:nvPicPr>
          <p:cNvPr id="725" name="Google Shape;725;p93"/>
          <p:cNvPicPr preferRelativeResize="0"/>
          <p:nvPr/>
        </p:nvPicPr>
        <p:blipFill rotWithShape="1">
          <a:blip r:embed="rId5">
            <a:alphaModFix/>
          </a:blip>
          <a:srcRect/>
          <a:stretch/>
        </p:blipFill>
        <p:spPr>
          <a:xfrm>
            <a:off x="1138291" y="1629476"/>
            <a:ext cx="778500" cy="462900"/>
          </a:xfrm>
          <a:prstGeom prst="rect">
            <a:avLst/>
          </a:prstGeom>
          <a:noFill/>
          <a:ln>
            <a:noFill/>
          </a:ln>
        </p:spPr>
      </p:pic>
      <p:pic>
        <p:nvPicPr>
          <p:cNvPr id="726" name="Google Shape;726;p93"/>
          <p:cNvPicPr preferRelativeResize="0"/>
          <p:nvPr/>
        </p:nvPicPr>
        <p:blipFill rotWithShape="1">
          <a:blip r:embed="rId6">
            <a:alphaModFix/>
          </a:blip>
          <a:srcRect t="23492" b="19818"/>
          <a:stretch/>
        </p:blipFill>
        <p:spPr>
          <a:xfrm>
            <a:off x="2414715" y="2327589"/>
            <a:ext cx="1109100" cy="373800"/>
          </a:xfrm>
          <a:prstGeom prst="rect">
            <a:avLst/>
          </a:prstGeom>
          <a:noFill/>
          <a:ln>
            <a:noFill/>
          </a:ln>
        </p:spPr>
      </p:pic>
      <p:pic>
        <p:nvPicPr>
          <p:cNvPr id="727" name="Google Shape;727;p93"/>
          <p:cNvPicPr preferRelativeResize="0"/>
          <p:nvPr/>
        </p:nvPicPr>
        <p:blipFill>
          <a:blip r:embed="rId7">
            <a:alphaModFix/>
          </a:blip>
          <a:stretch>
            <a:fillRect/>
          </a:stretch>
        </p:blipFill>
        <p:spPr>
          <a:xfrm>
            <a:off x="24957" y="4293192"/>
            <a:ext cx="869788" cy="277754"/>
          </a:xfrm>
          <a:prstGeom prst="rect">
            <a:avLst/>
          </a:prstGeom>
          <a:noFill/>
          <a:ln>
            <a:noFill/>
          </a:ln>
        </p:spPr>
      </p:pic>
      <p:pic>
        <p:nvPicPr>
          <p:cNvPr id="728" name="Google Shape;728;p93"/>
          <p:cNvPicPr preferRelativeResize="0"/>
          <p:nvPr/>
        </p:nvPicPr>
        <p:blipFill rotWithShape="1">
          <a:blip r:embed="rId8">
            <a:alphaModFix/>
          </a:blip>
          <a:srcRect l="8952" t="40287" r="10467" b="38350"/>
          <a:stretch/>
        </p:blipFill>
        <p:spPr>
          <a:xfrm>
            <a:off x="6888550" y="4246798"/>
            <a:ext cx="1441244" cy="370542"/>
          </a:xfrm>
          <a:prstGeom prst="rect">
            <a:avLst/>
          </a:prstGeom>
          <a:noFill/>
          <a:ln>
            <a:noFill/>
          </a:ln>
        </p:spPr>
      </p:pic>
      <p:pic>
        <p:nvPicPr>
          <p:cNvPr id="729" name="Google Shape;729;p93"/>
          <p:cNvPicPr preferRelativeResize="0"/>
          <p:nvPr/>
        </p:nvPicPr>
        <p:blipFill>
          <a:blip r:embed="rId9">
            <a:alphaModFix/>
          </a:blip>
          <a:stretch>
            <a:fillRect/>
          </a:stretch>
        </p:blipFill>
        <p:spPr>
          <a:xfrm>
            <a:off x="3720466" y="2273394"/>
            <a:ext cx="810625" cy="482190"/>
          </a:xfrm>
          <a:prstGeom prst="rect">
            <a:avLst/>
          </a:prstGeom>
          <a:noFill/>
          <a:ln>
            <a:noFill/>
          </a:ln>
        </p:spPr>
      </p:pic>
      <p:pic>
        <p:nvPicPr>
          <p:cNvPr id="730" name="Google Shape;730;p93"/>
          <p:cNvPicPr preferRelativeResize="0"/>
          <p:nvPr/>
        </p:nvPicPr>
        <p:blipFill>
          <a:blip r:embed="rId10">
            <a:alphaModFix/>
          </a:blip>
          <a:stretch>
            <a:fillRect/>
          </a:stretch>
        </p:blipFill>
        <p:spPr>
          <a:xfrm>
            <a:off x="82301" y="2886655"/>
            <a:ext cx="697875" cy="502389"/>
          </a:xfrm>
          <a:prstGeom prst="rect">
            <a:avLst/>
          </a:prstGeom>
          <a:noFill/>
          <a:ln>
            <a:noFill/>
          </a:ln>
        </p:spPr>
      </p:pic>
      <p:pic>
        <p:nvPicPr>
          <p:cNvPr id="731" name="Google Shape;731;p93"/>
          <p:cNvPicPr preferRelativeResize="0"/>
          <p:nvPr/>
        </p:nvPicPr>
        <p:blipFill>
          <a:blip r:embed="rId11">
            <a:alphaModFix/>
          </a:blip>
          <a:stretch>
            <a:fillRect/>
          </a:stretch>
        </p:blipFill>
        <p:spPr>
          <a:xfrm>
            <a:off x="2436609" y="4130875"/>
            <a:ext cx="621150" cy="602390"/>
          </a:xfrm>
          <a:prstGeom prst="rect">
            <a:avLst/>
          </a:prstGeom>
          <a:noFill/>
          <a:ln>
            <a:noFill/>
          </a:ln>
        </p:spPr>
      </p:pic>
      <p:pic>
        <p:nvPicPr>
          <p:cNvPr id="732" name="Google Shape;732;p93"/>
          <p:cNvPicPr preferRelativeResize="0"/>
          <p:nvPr/>
        </p:nvPicPr>
        <p:blipFill>
          <a:blip r:embed="rId12">
            <a:alphaModFix/>
          </a:blip>
          <a:stretch>
            <a:fillRect/>
          </a:stretch>
        </p:blipFill>
        <p:spPr>
          <a:xfrm>
            <a:off x="7634835" y="3569782"/>
            <a:ext cx="621150" cy="488700"/>
          </a:xfrm>
          <a:prstGeom prst="rect">
            <a:avLst/>
          </a:prstGeom>
          <a:noFill/>
          <a:ln>
            <a:noFill/>
          </a:ln>
        </p:spPr>
      </p:pic>
      <p:pic>
        <p:nvPicPr>
          <p:cNvPr id="733" name="Google Shape;733;p93"/>
          <p:cNvPicPr preferRelativeResize="0"/>
          <p:nvPr/>
        </p:nvPicPr>
        <p:blipFill>
          <a:blip r:embed="rId13">
            <a:alphaModFix/>
          </a:blip>
          <a:stretch>
            <a:fillRect/>
          </a:stretch>
        </p:blipFill>
        <p:spPr>
          <a:xfrm>
            <a:off x="1929005" y="1039411"/>
            <a:ext cx="991225" cy="589585"/>
          </a:xfrm>
          <a:prstGeom prst="rect">
            <a:avLst/>
          </a:prstGeom>
          <a:noFill/>
          <a:ln>
            <a:noFill/>
          </a:ln>
        </p:spPr>
      </p:pic>
      <p:pic>
        <p:nvPicPr>
          <p:cNvPr id="734" name="Google Shape;734;p93"/>
          <p:cNvPicPr preferRelativeResize="0"/>
          <p:nvPr/>
        </p:nvPicPr>
        <p:blipFill>
          <a:blip r:embed="rId14">
            <a:alphaModFix/>
          </a:blip>
          <a:stretch>
            <a:fillRect/>
          </a:stretch>
        </p:blipFill>
        <p:spPr>
          <a:xfrm>
            <a:off x="102162" y="1708851"/>
            <a:ext cx="943100" cy="304149"/>
          </a:xfrm>
          <a:prstGeom prst="rect">
            <a:avLst/>
          </a:prstGeom>
          <a:noFill/>
          <a:ln>
            <a:noFill/>
          </a:ln>
        </p:spPr>
      </p:pic>
      <p:pic>
        <p:nvPicPr>
          <p:cNvPr id="735" name="Google Shape;735;p93"/>
          <p:cNvPicPr preferRelativeResize="0"/>
          <p:nvPr/>
        </p:nvPicPr>
        <p:blipFill>
          <a:blip r:embed="rId15">
            <a:alphaModFix/>
          </a:blip>
          <a:stretch>
            <a:fillRect/>
          </a:stretch>
        </p:blipFill>
        <p:spPr>
          <a:xfrm>
            <a:off x="5935896" y="1624051"/>
            <a:ext cx="549857" cy="473750"/>
          </a:xfrm>
          <a:prstGeom prst="rect">
            <a:avLst/>
          </a:prstGeom>
          <a:noFill/>
          <a:ln>
            <a:noFill/>
          </a:ln>
        </p:spPr>
      </p:pic>
      <p:pic>
        <p:nvPicPr>
          <p:cNvPr id="736" name="Google Shape;736;p93"/>
          <p:cNvPicPr preferRelativeResize="0"/>
          <p:nvPr/>
        </p:nvPicPr>
        <p:blipFill>
          <a:blip r:embed="rId16">
            <a:alphaModFix/>
          </a:blip>
          <a:stretch>
            <a:fillRect/>
          </a:stretch>
        </p:blipFill>
        <p:spPr>
          <a:xfrm>
            <a:off x="8411326" y="4163533"/>
            <a:ext cx="697800" cy="537073"/>
          </a:xfrm>
          <a:prstGeom prst="rect">
            <a:avLst/>
          </a:prstGeom>
          <a:noFill/>
          <a:ln>
            <a:noFill/>
          </a:ln>
        </p:spPr>
      </p:pic>
      <p:pic>
        <p:nvPicPr>
          <p:cNvPr id="737" name="Google Shape;737;p93"/>
          <p:cNvPicPr preferRelativeResize="0"/>
          <p:nvPr/>
        </p:nvPicPr>
        <p:blipFill rotWithShape="1">
          <a:blip r:embed="rId17">
            <a:alphaModFix/>
          </a:blip>
          <a:srcRect/>
          <a:stretch/>
        </p:blipFill>
        <p:spPr>
          <a:xfrm>
            <a:off x="3030482" y="1162604"/>
            <a:ext cx="621000" cy="343200"/>
          </a:xfrm>
          <a:prstGeom prst="rect">
            <a:avLst/>
          </a:prstGeom>
          <a:noFill/>
          <a:ln>
            <a:noFill/>
          </a:ln>
        </p:spPr>
      </p:pic>
      <p:pic>
        <p:nvPicPr>
          <p:cNvPr id="738" name="Google Shape;738;p93"/>
          <p:cNvPicPr preferRelativeResize="0"/>
          <p:nvPr/>
        </p:nvPicPr>
        <p:blipFill>
          <a:blip r:embed="rId18">
            <a:alphaModFix/>
          </a:blip>
          <a:stretch>
            <a:fillRect/>
          </a:stretch>
        </p:blipFill>
        <p:spPr>
          <a:xfrm>
            <a:off x="5867493" y="2299376"/>
            <a:ext cx="697879" cy="430226"/>
          </a:xfrm>
          <a:prstGeom prst="rect">
            <a:avLst/>
          </a:prstGeom>
          <a:noFill/>
          <a:ln>
            <a:noFill/>
          </a:ln>
        </p:spPr>
      </p:pic>
      <p:pic>
        <p:nvPicPr>
          <p:cNvPr id="739" name="Google Shape;739;p93" descr="Spredfast.png"/>
          <p:cNvPicPr preferRelativeResize="0"/>
          <p:nvPr/>
        </p:nvPicPr>
        <p:blipFill>
          <a:blip r:embed="rId19">
            <a:alphaModFix/>
          </a:blip>
          <a:stretch>
            <a:fillRect/>
          </a:stretch>
        </p:blipFill>
        <p:spPr>
          <a:xfrm>
            <a:off x="7924638" y="2978223"/>
            <a:ext cx="1065401" cy="319254"/>
          </a:xfrm>
          <a:prstGeom prst="rect">
            <a:avLst/>
          </a:prstGeom>
          <a:noFill/>
          <a:ln>
            <a:noFill/>
          </a:ln>
        </p:spPr>
      </p:pic>
      <p:pic>
        <p:nvPicPr>
          <p:cNvPr id="740" name="Google Shape;740;p93" descr="Screen Shot 2017-10-26 at 10.05.32 AM.png"/>
          <p:cNvPicPr preferRelativeResize="0"/>
          <p:nvPr/>
        </p:nvPicPr>
        <p:blipFill>
          <a:blip r:embed="rId20">
            <a:alphaModFix/>
          </a:blip>
          <a:stretch>
            <a:fillRect/>
          </a:stretch>
        </p:blipFill>
        <p:spPr>
          <a:xfrm>
            <a:off x="4377741" y="4298898"/>
            <a:ext cx="1193945" cy="266342"/>
          </a:xfrm>
          <a:prstGeom prst="rect">
            <a:avLst/>
          </a:prstGeom>
          <a:noFill/>
          <a:ln>
            <a:noFill/>
          </a:ln>
        </p:spPr>
      </p:pic>
      <p:pic>
        <p:nvPicPr>
          <p:cNvPr id="741" name="Google Shape;741;p93" descr="Pinterest.png"/>
          <p:cNvPicPr preferRelativeResize="0"/>
          <p:nvPr/>
        </p:nvPicPr>
        <p:blipFill>
          <a:blip r:embed="rId21">
            <a:alphaModFix/>
          </a:blip>
          <a:stretch>
            <a:fillRect/>
          </a:stretch>
        </p:blipFill>
        <p:spPr>
          <a:xfrm>
            <a:off x="6762023" y="2299374"/>
            <a:ext cx="1109000" cy="430230"/>
          </a:xfrm>
          <a:prstGeom prst="rect">
            <a:avLst/>
          </a:prstGeom>
          <a:noFill/>
          <a:ln>
            <a:noFill/>
          </a:ln>
        </p:spPr>
      </p:pic>
      <p:pic>
        <p:nvPicPr>
          <p:cNvPr id="742" name="Google Shape;742;p93" descr="logo_ticketmaster-300x184.png"/>
          <p:cNvPicPr preferRelativeResize="0"/>
          <p:nvPr/>
        </p:nvPicPr>
        <p:blipFill rotWithShape="1">
          <a:blip r:embed="rId22">
            <a:alphaModFix/>
          </a:blip>
          <a:srcRect t="25629" b="31156"/>
          <a:stretch/>
        </p:blipFill>
        <p:spPr>
          <a:xfrm>
            <a:off x="5227253" y="3665932"/>
            <a:ext cx="1153800" cy="296400"/>
          </a:xfrm>
          <a:prstGeom prst="rect">
            <a:avLst/>
          </a:prstGeom>
          <a:noFill/>
          <a:ln>
            <a:noFill/>
          </a:ln>
        </p:spPr>
      </p:pic>
      <p:pic>
        <p:nvPicPr>
          <p:cNvPr id="743" name="Google Shape;743;p93"/>
          <p:cNvPicPr preferRelativeResize="0"/>
          <p:nvPr/>
        </p:nvPicPr>
        <p:blipFill>
          <a:blip r:embed="rId23">
            <a:alphaModFix/>
          </a:blip>
          <a:stretch>
            <a:fillRect/>
          </a:stretch>
        </p:blipFill>
        <p:spPr>
          <a:xfrm>
            <a:off x="5555872" y="3033976"/>
            <a:ext cx="1154286" cy="207747"/>
          </a:xfrm>
          <a:prstGeom prst="rect">
            <a:avLst/>
          </a:prstGeom>
          <a:noFill/>
          <a:ln>
            <a:noFill/>
          </a:ln>
        </p:spPr>
      </p:pic>
      <p:pic>
        <p:nvPicPr>
          <p:cNvPr id="744" name="Google Shape;744;p93"/>
          <p:cNvPicPr preferRelativeResize="0"/>
          <p:nvPr/>
        </p:nvPicPr>
        <p:blipFill rotWithShape="1">
          <a:blip r:embed="rId24">
            <a:alphaModFix/>
          </a:blip>
          <a:srcRect t="16725" b="13728"/>
          <a:stretch/>
        </p:blipFill>
        <p:spPr>
          <a:xfrm>
            <a:off x="4487806" y="2970727"/>
            <a:ext cx="991225" cy="334246"/>
          </a:xfrm>
          <a:prstGeom prst="rect">
            <a:avLst/>
          </a:prstGeom>
          <a:noFill/>
          <a:ln>
            <a:noFill/>
          </a:ln>
        </p:spPr>
      </p:pic>
      <p:pic>
        <p:nvPicPr>
          <p:cNvPr id="745" name="Google Shape;745;p93"/>
          <p:cNvPicPr preferRelativeResize="0"/>
          <p:nvPr/>
        </p:nvPicPr>
        <p:blipFill rotWithShape="1">
          <a:blip r:embed="rId25">
            <a:alphaModFix/>
          </a:blip>
          <a:srcRect t="16326" b="13992"/>
          <a:stretch/>
        </p:blipFill>
        <p:spPr>
          <a:xfrm>
            <a:off x="1152652" y="2299374"/>
            <a:ext cx="1065412" cy="430230"/>
          </a:xfrm>
          <a:prstGeom prst="rect">
            <a:avLst/>
          </a:prstGeom>
          <a:noFill/>
          <a:ln>
            <a:noFill/>
          </a:ln>
        </p:spPr>
      </p:pic>
      <p:pic>
        <p:nvPicPr>
          <p:cNvPr id="746" name="Google Shape;746;p93"/>
          <p:cNvPicPr preferRelativeResize="0"/>
          <p:nvPr/>
        </p:nvPicPr>
        <p:blipFill>
          <a:blip r:embed="rId26">
            <a:alphaModFix/>
          </a:blip>
          <a:stretch>
            <a:fillRect/>
          </a:stretch>
        </p:blipFill>
        <p:spPr>
          <a:xfrm>
            <a:off x="988669" y="3570793"/>
            <a:ext cx="621000" cy="486678"/>
          </a:xfrm>
          <a:prstGeom prst="rect">
            <a:avLst/>
          </a:prstGeom>
          <a:noFill/>
          <a:ln>
            <a:noFill/>
          </a:ln>
        </p:spPr>
      </p:pic>
      <p:pic>
        <p:nvPicPr>
          <p:cNvPr id="747" name="Google Shape;747;p93"/>
          <p:cNvPicPr preferRelativeResize="0"/>
          <p:nvPr/>
        </p:nvPicPr>
        <p:blipFill>
          <a:blip r:embed="rId27">
            <a:alphaModFix/>
          </a:blip>
          <a:stretch>
            <a:fillRect/>
          </a:stretch>
        </p:blipFill>
        <p:spPr>
          <a:xfrm>
            <a:off x="2195076" y="2900983"/>
            <a:ext cx="697800" cy="473734"/>
          </a:xfrm>
          <a:prstGeom prst="rect">
            <a:avLst/>
          </a:prstGeom>
          <a:noFill/>
          <a:ln>
            <a:noFill/>
          </a:ln>
        </p:spPr>
      </p:pic>
      <p:pic>
        <p:nvPicPr>
          <p:cNvPr id="748" name="Google Shape;748;p93"/>
          <p:cNvPicPr preferRelativeResize="0"/>
          <p:nvPr/>
        </p:nvPicPr>
        <p:blipFill rotWithShape="1">
          <a:blip r:embed="rId28">
            <a:alphaModFix/>
          </a:blip>
          <a:srcRect l="12248" t="23676" r="9233" b="17249"/>
          <a:stretch/>
        </p:blipFill>
        <p:spPr>
          <a:xfrm>
            <a:off x="2972645" y="1705708"/>
            <a:ext cx="869888" cy="310436"/>
          </a:xfrm>
          <a:prstGeom prst="rect">
            <a:avLst/>
          </a:prstGeom>
          <a:noFill/>
          <a:ln>
            <a:noFill/>
          </a:ln>
        </p:spPr>
      </p:pic>
      <p:pic>
        <p:nvPicPr>
          <p:cNvPr id="749" name="Google Shape;749;p93"/>
          <p:cNvPicPr preferRelativeResize="0"/>
          <p:nvPr/>
        </p:nvPicPr>
        <p:blipFill rotWithShape="1">
          <a:blip r:embed="rId29">
            <a:alphaModFix/>
          </a:blip>
          <a:srcRect l="7328" t="23149" r="10610" b="24021"/>
          <a:stretch/>
        </p:blipFill>
        <p:spPr>
          <a:xfrm>
            <a:off x="6578783" y="1701059"/>
            <a:ext cx="991225" cy="319735"/>
          </a:xfrm>
          <a:prstGeom prst="rect">
            <a:avLst/>
          </a:prstGeom>
          <a:noFill/>
          <a:ln>
            <a:noFill/>
          </a:ln>
        </p:spPr>
      </p:pic>
      <p:pic>
        <p:nvPicPr>
          <p:cNvPr id="750" name="Google Shape;750;p93"/>
          <p:cNvPicPr preferRelativeResize="0"/>
          <p:nvPr/>
        </p:nvPicPr>
        <p:blipFill>
          <a:blip r:embed="rId30">
            <a:alphaModFix/>
          </a:blip>
          <a:stretch>
            <a:fillRect/>
          </a:stretch>
        </p:blipFill>
        <p:spPr>
          <a:xfrm>
            <a:off x="4650488" y="1096489"/>
            <a:ext cx="810625" cy="475429"/>
          </a:xfrm>
          <a:prstGeom prst="rect">
            <a:avLst/>
          </a:prstGeom>
          <a:noFill/>
          <a:ln>
            <a:noFill/>
          </a:ln>
        </p:spPr>
      </p:pic>
      <p:pic>
        <p:nvPicPr>
          <p:cNvPr id="751" name="Google Shape;751;p93"/>
          <p:cNvPicPr preferRelativeResize="0"/>
          <p:nvPr/>
        </p:nvPicPr>
        <p:blipFill rotWithShape="1">
          <a:blip r:embed="rId31">
            <a:alphaModFix/>
          </a:blip>
          <a:srcRect t="34485" b="28824"/>
          <a:stretch/>
        </p:blipFill>
        <p:spPr>
          <a:xfrm>
            <a:off x="2009821" y="1708129"/>
            <a:ext cx="869795" cy="305594"/>
          </a:xfrm>
          <a:prstGeom prst="rect">
            <a:avLst/>
          </a:prstGeom>
          <a:noFill/>
          <a:ln>
            <a:noFill/>
          </a:ln>
        </p:spPr>
      </p:pic>
      <p:pic>
        <p:nvPicPr>
          <p:cNvPr id="752" name="Google Shape;752;p93"/>
          <p:cNvPicPr preferRelativeResize="0"/>
          <p:nvPr/>
        </p:nvPicPr>
        <p:blipFill>
          <a:blip r:embed="rId32">
            <a:alphaModFix/>
          </a:blip>
          <a:stretch>
            <a:fillRect/>
          </a:stretch>
        </p:blipFill>
        <p:spPr>
          <a:xfrm>
            <a:off x="6786997" y="2964749"/>
            <a:ext cx="1060800" cy="346202"/>
          </a:xfrm>
          <a:prstGeom prst="rect">
            <a:avLst/>
          </a:prstGeom>
          <a:noFill/>
          <a:ln>
            <a:noFill/>
          </a:ln>
        </p:spPr>
      </p:pic>
      <p:pic>
        <p:nvPicPr>
          <p:cNvPr id="753" name="Google Shape;753;p93"/>
          <p:cNvPicPr preferRelativeResize="0"/>
          <p:nvPr/>
        </p:nvPicPr>
        <p:blipFill rotWithShape="1">
          <a:blip r:embed="rId33">
            <a:alphaModFix/>
          </a:blip>
          <a:srcRect l="7391" t="17084" r="10661" b="20968"/>
          <a:stretch/>
        </p:blipFill>
        <p:spPr>
          <a:xfrm>
            <a:off x="6536394" y="3634755"/>
            <a:ext cx="943100" cy="358753"/>
          </a:xfrm>
          <a:prstGeom prst="rect">
            <a:avLst/>
          </a:prstGeom>
          <a:noFill/>
          <a:ln>
            <a:noFill/>
          </a:ln>
        </p:spPr>
      </p:pic>
      <p:pic>
        <p:nvPicPr>
          <p:cNvPr id="754" name="Google Shape;754;p93"/>
          <p:cNvPicPr preferRelativeResize="0"/>
          <p:nvPr/>
        </p:nvPicPr>
        <p:blipFill>
          <a:blip r:embed="rId34">
            <a:alphaModFix/>
          </a:blip>
          <a:stretch>
            <a:fillRect/>
          </a:stretch>
        </p:blipFill>
        <p:spPr>
          <a:xfrm>
            <a:off x="3139291" y="4328194"/>
            <a:ext cx="1156918" cy="207750"/>
          </a:xfrm>
          <a:prstGeom prst="rect">
            <a:avLst/>
          </a:prstGeom>
          <a:noFill/>
          <a:ln>
            <a:noFill/>
          </a:ln>
        </p:spPr>
      </p:pic>
      <p:pic>
        <p:nvPicPr>
          <p:cNvPr id="755" name="Google Shape;755;p93"/>
          <p:cNvPicPr preferRelativeResize="0"/>
          <p:nvPr/>
        </p:nvPicPr>
        <p:blipFill>
          <a:blip r:embed="rId35">
            <a:alphaModFix/>
          </a:blip>
          <a:stretch>
            <a:fillRect/>
          </a:stretch>
        </p:blipFill>
        <p:spPr>
          <a:xfrm>
            <a:off x="5571365" y="1120505"/>
            <a:ext cx="697800" cy="427397"/>
          </a:xfrm>
          <a:prstGeom prst="rect">
            <a:avLst/>
          </a:prstGeom>
          <a:noFill/>
          <a:ln>
            <a:noFill/>
          </a:ln>
        </p:spPr>
      </p:pic>
      <p:pic>
        <p:nvPicPr>
          <p:cNvPr id="756" name="Google Shape;756;p93"/>
          <p:cNvPicPr preferRelativeResize="0"/>
          <p:nvPr/>
        </p:nvPicPr>
        <p:blipFill>
          <a:blip r:embed="rId36">
            <a:alphaModFix/>
          </a:blip>
          <a:stretch>
            <a:fillRect/>
          </a:stretch>
        </p:blipFill>
        <p:spPr>
          <a:xfrm>
            <a:off x="5653218" y="4283094"/>
            <a:ext cx="1153800" cy="297951"/>
          </a:xfrm>
          <a:prstGeom prst="rect">
            <a:avLst/>
          </a:prstGeom>
          <a:noFill/>
          <a:ln>
            <a:noFill/>
          </a:ln>
        </p:spPr>
      </p:pic>
      <p:pic>
        <p:nvPicPr>
          <p:cNvPr id="757" name="Google Shape;757;p93"/>
          <p:cNvPicPr preferRelativeResize="0"/>
          <p:nvPr/>
        </p:nvPicPr>
        <p:blipFill rotWithShape="1">
          <a:blip r:embed="rId37">
            <a:alphaModFix/>
          </a:blip>
          <a:srcRect l="719" t="24838" r="-720" b="24345"/>
          <a:stretch/>
        </p:blipFill>
        <p:spPr>
          <a:xfrm>
            <a:off x="6379418" y="1187445"/>
            <a:ext cx="943100" cy="293519"/>
          </a:xfrm>
          <a:prstGeom prst="rect">
            <a:avLst/>
          </a:prstGeom>
          <a:noFill/>
          <a:ln>
            <a:noFill/>
          </a:ln>
        </p:spPr>
      </p:pic>
      <p:pic>
        <p:nvPicPr>
          <p:cNvPr id="758" name="Google Shape;758;p93"/>
          <p:cNvPicPr preferRelativeResize="0"/>
          <p:nvPr/>
        </p:nvPicPr>
        <p:blipFill rotWithShape="1">
          <a:blip r:embed="rId38">
            <a:alphaModFix/>
          </a:blip>
          <a:srcRect t="21204" b="18071"/>
          <a:stretch/>
        </p:blipFill>
        <p:spPr>
          <a:xfrm>
            <a:off x="86225" y="2250402"/>
            <a:ext cx="869776" cy="528174"/>
          </a:xfrm>
          <a:prstGeom prst="rect">
            <a:avLst/>
          </a:prstGeom>
          <a:noFill/>
          <a:ln>
            <a:noFill/>
          </a:ln>
        </p:spPr>
      </p:pic>
      <p:pic>
        <p:nvPicPr>
          <p:cNvPr id="759" name="Google Shape;759;p93"/>
          <p:cNvPicPr preferRelativeResize="0"/>
          <p:nvPr/>
        </p:nvPicPr>
        <p:blipFill>
          <a:blip r:embed="rId39">
            <a:alphaModFix/>
          </a:blip>
          <a:stretch>
            <a:fillRect/>
          </a:stretch>
        </p:blipFill>
        <p:spPr>
          <a:xfrm>
            <a:off x="4727742" y="2299111"/>
            <a:ext cx="943100" cy="430757"/>
          </a:xfrm>
          <a:prstGeom prst="rect">
            <a:avLst/>
          </a:prstGeom>
          <a:noFill/>
          <a:ln>
            <a:noFill/>
          </a:ln>
        </p:spPr>
      </p:pic>
      <p:pic>
        <p:nvPicPr>
          <p:cNvPr id="760" name="Google Shape;760;p93"/>
          <p:cNvPicPr preferRelativeResize="0"/>
          <p:nvPr/>
        </p:nvPicPr>
        <p:blipFill>
          <a:blip r:embed="rId40">
            <a:alphaModFix/>
          </a:blip>
          <a:stretch>
            <a:fillRect/>
          </a:stretch>
        </p:blipFill>
        <p:spPr>
          <a:xfrm>
            <a:off x="8067674" y="2367513"/>
            <a:ext cx="948175" cy="293952"/>
          </a:xfrm>
          <a:prstGeom prst="rect">
            <a:avLst/>
          </a:prstGeom>
          <a:noFill/>
          <a:ln>
            <a:noFill/>
          </a:ln>
        </p:spPr>
      </p:pic>
      <p:pic>
        <p:nvPicPr>
          <p:cNvPr id="761" name="Google Shape;761;p93"/>
          <p:cNvPicPr preferRelativeResize="0"/>
          <p:nvPr/>
        </p:nvPicPr>
        <p:blipFill>
          <a:blip r:embed="rId41">
            <a:alphaModFix/>
          </a:blip>
          <a:stretch>
            <a:fillRect/>
          </a:stretch>
        </p:blipFill>
        <p:spPr>
          <a:xfrm>
            <a:off x="2790250" y="3671782"/>
            <a:ext cx="1060897" cy="284700"/>
          </a:xfrm>
          <a:prstGeom prst="rect">
            <a:avLst/>
          </a:prstGeom>
          <a:noFill/>
          <a:ln>
            <a:noFill/>
          </a:ln>
        </p:spPr>
      </p:pic>
      <p:pic>
        <p:nvPicPr>
          <p:cNvPr id="762" name="Google Shape;762;p93"/>
          <p:cNvPicPr preferRelativeResize="0"/>
          <p:nvPr/>
        </p:nvPicPr>
        <p:blipFill>
          <a:blip r:embed="rId42">
            <a:alphaModFix/>
          </a:blip>
          <a:stretch>
            <a:fillRect/>
          </a:stretch>
        </p:blipFill>
        <p:spPr>
          <a:xfrm>
            <a:off x="857017" y="3014250"/>
            <a:ext cx="1261219" cy="247200"/>
          </a:xfrm>
          <a:prstGeom prst="rect">
            <a:avLst/>
          </a:prstGeom>
          <a:noFill/>
          <a:ln>
            <a:noFill/>
          </a:ln>
        </p:spPr>
      </p:pic>
      <p:pic>
        <p:nvPicPr>
          <p:cNvPr id="763" name="Google Shape;763;p93"/>
          <p:cNvPicPr preferRelativeResize="0"/>
          <p:nvPr/>
        </p:nvPicPr>
        <p:blipFill>
          <a:blip r:embed="rId43">
            <a:alphaModFix/>
          </a:blip>
          <a:stretch>
            <a:fillRect/>
          </a:stretch>
        </p:blipFill>
        <p:spPr>
          <a:xfrm>
            <a:off x="2969716" y="3008119"/>
            <a:ext cx="1441250" cy="259462"/>
          </a:xfrm>
          <a:prstGeom prst="rect">
            <a:avLst/>
          </a:prstGeom>
          <a:noFill/>
          <a:ln>
            <a:noFill/>
          </a:ln>
        </p:spPr>
      </p:pic>
      <p:pic>
        <p:nvPicPr>
          <p:cNvPr id="764" name="Google Shape;764;p93"/>
          <p:cNvPicPr preferRelativeResize="0"/>
          <p:nvPr/>
        </p:nvPicPr>
        <p:blipFill rotWithShape="1">
          <a:blip r:embed="rId44">
            <a:alphaModFix/>
          </a:blip>
          <a:srcRect l="20438" t="23054" r="21529" b="16210"/>
          <a:stretch/>
        </p:blipFill>
        <p:spPr>
          <a:xfrm>
            <a:off x="-36574" y="3436460"/>
            <a:ext cx="869903" cy="755343"/>
          </a:xfrm>
          <a:prstGeom prst="rect">
            <a:avLst/>
          </a:prstGeom>
          <a:noFill/>
          <a:ln>
            <a:noFill/>
          </a:ln>
        </p:spPr>
      </p:pic>
      <p:pic>
        <p:nvPicPr>
          <p:cNvPr id="765" name="Google Shape;765;p93"/>
          <p:cNvPicPr preferRelativeResize="0"/>
          <p:nvPr/>
        </p:nvPicPr>
        <p:blipFill rotWithShape="1">
          <a:blip r:embed="rId45">
            <a:alphaModFix/>
          </a:blip>
          <a:srcRect l="15368" t="3747" r="13940" b="7654"/>
          <a:stretch/>
        </p:blipFill>
        <p:spPr>
          <a:xfrm>
            <a:off x="3935563" y="1608599"/>
            <a:ext cx="657375" cy="504654"/>
          </a:xfrm>
          <a:prstGeom prst="rect">
            <a:avLst/>
          </a:prstGeom>
          <a:noFill/>
          <a:ln>
            <a:noFill/>
          </a:ln>
        </p:spPr>
      </p:pic>
      <p:pic>
        <p:nvPicPr>
          <p:cNvPr id="766" name="Google Shape;766;p93"/>
          <p:cNvPicPr preferRelativeResize="0"/>
          <p:nvPr/>
        </p:nvPicPr>
        <p:blipFill>
          <a:blip r:embed="rId46">
            <a:alphaModFix/>
          </a:blip>
          <a:stretch>
            <a:fillRect/>
          </a:stretch>
        </p:blipFill>
        <p:spPr>
          <a:xfrm>
            <a:off x="1765009" y="3683081"/>
            <a:ext cx="869900" cy="262101"/>
          </a:xfrm>
          <a:prstGeom prst="rect">
            <a:avLst/>
          </a:prstGeom>
          <a:noFill/>
          <a:ln>
            <a:noFill/>
          </a:ln>
        </p:spPr>
      </p:pic>
      <p:pic>
        <p:nvPicPr>
          <p:cNvPr id="767" name="Google Shape;767;p93"/>
          <p:cNvPicPr preferRelativeResize="0"/>
          <p:nvPr/>
        </p:nvPicPr>
        <p:blipFill>
          <a:blip r:embed="rId47">
            <a:alphaModFix/>
          </a:blip>
          <a:stretch>
            <a:fillRect/>
          </a:stretch>
        </p:blipFill>
        <p:spPr>
          <a:xfrm>
            <a:off x="976277" y="4173565"/>
            <a:ext cx="1378800" cy="517009"/>
          </a:xfrm>
          <a:prstGeom prst="rect">
            <a:avLst/>
          </a:prstGeom>
          <a:noFill/>
          <a:ln>
            <a:noFill/>
          </a:ln>
        </p:spPr>
      </p:pic>
      <p:pic>
        <p:nvPicPr>
          <p:cNvPr id="768" name="Google Shape;768;p93"/>
          <p:cNvPicPr preferRelativeResize="0"/>
          <p:nvPr/>
        </p:nvPicPr>
        <p:blipFill>
          <a:blip r:embed="rId48">
            <a:alphaModFix/>
          </a:blip>
          <a:stretch>
            <a:fillRect/>
          </a:stretch>
        </p:blipFill>
        <p:spPr>
          <a:xfrm>
            <a:off x="4006488" y="3680945"/>
            <a:ext cx="1065425" cy="266373"/>
          </a:xfrm>
          <a:prstGeom prst="rect">
            <a:avLst/>
          </a:prstGeom>
          <a:noFill/>
          <a:ln>
            <a:noFill/>
          </a:ln>
        </p:spPr>
      </p:pic>
      <p:pic>
        <p:nvPicPr>
          <p:cNvPr id="769" name="Google Shape;769;p93"/>
          <p:cNvPicPr preferRelativeResize="0"/>
          <p:nvPr/>
        </p:nvPicPr>
        <p:blipFill>
          <a:blip r:embed="rId49">
            <a:alphaModFix/>
          </a:blip>
          <a:stretch>
            <a:fillRect/>
          </a:stretch>
        </p:blipFill>
        <p:spPr>
          <a:xfrm>
            <a:off x="7663038" y="1758981"/>
            <a:ext cx="1378801" cy="203890"/>
          </a:xfrm>
          <a:prstGeom prst="rect">
            <a:avLst/>
          </a:prstGeom>
          <a:noFill/>
          <a:ln>
            <a:noFill/>
          </a:ln>
        </p:spPr>
      </p:pic>
      <p:pic>
        <p:nvPicPr>
          <p:cNvPr id="770" name="Google Shape;770;p93"/>
          <p:cNvPicPr preferRelativeResize="0"/>
          <p:nvPr/>
        </p:nvPicPr>
        <p:blipFill>
          <a:blip r:embed="rId50">
            <a:alphaModFix/>
          </a:blip>
          <a:stretch>
            <a:fillRect/>
          </a:stretch>
        </p:blipFill>
        <p:spPr>
          <a:xfrm>
            <a:off x="7432771" y="1209753"/>
            <a:ext cx="810626" cy="248903"/>
          </a:xfrm>
          <a:prstGeom prst="rect">
            <a:avLst/>
          </a:prstGeom>
          <a:noFill/>
          <a:ln>
            <a:noFill/>
          </a:ln>
        </p:spPr>
      </p:pic>
      <p:pic>
        <p:nvPicPr>
          <p:cNvPr id="771" name="Google Shape;771;p93"/>
          <p:cNvPicPr preferRelativeResize="0"/>
          <p:nvPr/>
        </p:nvPicPr>
        <p:blipFill>
          <a:blip r:embed="rId51">
            <a:alphaModFix/>
          </a:blip>
          <a:stretch>
            <a:fillRect/>
          </a:stretch>
        </p:blipFill>
        <p:spPr>
          <a:xfrm>
            <a:off x="1008127" y="1083637"/>
            <a:ext cx="810625" cy="501133"/>
          </a:xfrm>
          <a:prstGeom prst="rect">
            <a:avLst/>
          </a:prstGeom>
          <a:noFill/>
          <a:ln>
            <a:noFill/>
          </a:ln>
        </p:spPr>
      </p:pic>
      <p:pic>
        <p:nvPicPr>
          <p:cNvPr id="772" name="Google Shape;772;p93"/>
          <p:cNvPicPr preferRelativeResize="0"/>
          <p:nvPr/>
        </p:nvPicPr>
        <p:blipFill>
          <a:blip r:embed="rId52">
            <a:alphaModFix/>
          </a:blip>
          <a:stretch>
            <a:fillRect/>
          </a:stretch>
        </p:blipFill>
        <p:spPr>
          <a:xfrm>
            <a:off x="180975" y="1092072"/>
            <a:ext cx="716900" cy="484264"/>
          </a:xfrm>
          <a:prstGeom prst="rect">
            <a:avLst/>
          </a:prstGeom>
          <a:noFill/>
          <a:ln>
            <a:noFill/>
          </a:ln>
        </p:spPr>
      </p:pic>
      <p:pic>
        <p:nvPicPr>
          <p:cNvPr id="773" name="Google Shape;773;p93"/>
          <p:cNvPicPr preferRelativeResize="0"/>
          <p:nvPr/>
        </p:nvPicPr>
        <p:blipFill rotWithShape="1">
          <a:blip r:embed="rId53">
            <a:alphaModFix/>
          </a:blip>
          <a:srcRect l="10729" r="14133"/>
          <a:stretch/>
        </p:blipFill>
        <p:spPr>
          <a:xfrm>
            <a:off x="8411325" y="3533615"/>
            <a:ext cx="549851" cy="561033"/>
          </a:xfrm>
          <a:prstGeom prst="rect">
            <a:avLst/>
          </a:prstGeom>
          <a:noFill/>
          <a:ln>
            <a:noFill/>
          </a:ln>
        </p:spPr>
      </p:pic>
      <p:pic>
        <p:nvPicPr>
          <p:cNvPr id="774" name="Google Shape;774;p93"/>
          <p:cNvPicPr preferRelativeResize="0"/>
          <p:nvPr/>
        </p:nvPicPr>
        <p:blipFill rotWithShape="1">
          <a:blip r:embed="rId54">
            <a:alphaModFix/>
          </a:blip>
          <a:srcRect t="30571" b="31190"/>
          <a:stretch/>
        </p:blipFill>
        <p:spPr>
          <a:xfrm>
            <a:off x="4685967" y="1725435"/>
            <a:ext cx="1156900" cy="270982"/>
          </a:xfrm>
          <a:prstGeom prst="rect">
            <a:avLst/>
          </a:prstGeom>
          <a:noFill/>
          <a:ln>
            <a:noFill/>
          </a:ln>
        </p:spPr>
      </p:pic>
    </p:spTree>
  </p:cSld>
  <p:clrMapOvr>
    <a:masterClrMapping/>
  </p:clrMapOvr>
</p:sld>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1183</Words>
  <Application>Microsoft Macintosh PowerPoint</Application>
  <PresentationFormat>On-screen Show (16:9)</PresentationFormat>
  <Paragraphs>455</Paragraphs>
  <Slides>52</Slides>
  <Notes>52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52</vt:i4>
      </vt:variant>
    </vt:vector>
  </HeadingPairs>
  <TitlesOfParts>
    <vt:vector size="62" baseType="lpstr">
      <vt:lpstr>Arial</vt:lpstr>
      <vt:lpstr>Calibri</vt:lpstr>
      <vt:lpstr>Century Gothic</vt:lpstr>
      <vt:lpstr>Helvetica Neue</vt:lpstr>
      <vt:lpstr>Merriweather Sans</vt:lpstr>
      <vt:lpstr>Noto Sans Symbols</vt:lpstr>
      <vt:lpstr>CNCF Theme</vt:lpstr>
      <vt:lpstr>CNCF 2018</vt:lpstr>
      <vt:lpstr>CNCF 2018</vt:lpstr>
      <vt:lpstr>CNCF 2018</vt:lpstr>
      <vt:lpstr>CNCF概况</vt:lpstr>
      <vt:lpstr>云原生计算基金会</vt:lpstr>
      <vt:lpstr>今天，Linux基金会远远大于Linux</vt:lpstr>
      <vt:lpstr>从虚拟化到云原生</vt:lpstr>
      <vt:lpstr>为什么您应该在CNCF托管您的项目</vt:lpstr>
      <vt:lpstr>PowerPoint Presentation</vt:lpstr>
      <vt:lpstr>PowerPoint Presentation</vt:lpstr>
      <vt:lpstr>现在试试吧 https://l.cncf.io</vt:lpstr>
      <vt:lpstr>最终用户社区有58家公司</vt:lpstr>
      <vt:lpstr>Kubernetes在搜索趋势的情况</vt:lpstr>
      <vt:lpstr>30个发展速度最快的开源项目</vt:lpstr>
      <vt:lpstr>CNCF项目成熟度</vt:lpstr>
      <vt:lpstr>无服务器在CNCF的情况</vt:lpstr>
      <vt:lpstr>CNCF架构</vt:lpstr>
      <vt:lpstr>250+会员且数量不断增长</vt:lpstr>
      <vt:lpstr>250+会员且数量不断增长（白银会员，1）</vt:lpstr>
      <vt:lpstr>250+会员，且数量不断增长（白银会员，2）</vt:lpstr>
      <vt:lpstr>Kubernetes一致性认证</vt:lpstr>
      <vt:lpstr>61家已认证的Kubernetes合作伙伴</vt:lpstr>
      <vt:lpstr>CNCF MOOC和在线培训</vt:lpstr>
      <vt:lpstr>在线监考的Kubernetes考试</vt:lpstr>
      <vt:lpstr>Kubernetes认证服务供应商</vt:lpstr>
      <vt:lpstr>52家KCSP合作伙伴</vt:lpstr>
      <vt:lpstr>KubeCon + CloudNativeCon</vt:lpstr>
      <vt:lpstr>KubeCon + CloudNativeCon以往参会人数</vt:lpstr>
      <vt:lpstr>PowerPoint Presentation</vt:lpstr>
      <vt:lpstr>CNCF会员资格价值（1）</vt:lpstr>
      <vt:lpstr>CNCF会员资格价值（2）</vt:lpstr>
      <vt:lpstr>CNCF各会员资格相对应的权益和会费（1）</vt:lpstr>
      <vt:lpstr>CNCF各会员资格相对应的权益和会费（2）</vt:lpstr>
      <vt:lpstr>CNCF和LF共同会员会费</vt:lpstr>
      <vt:lpstr>最终用户支持者</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2</cp:revision>
  <dcterms:modified xsi:type="dcterms:W3CDTF">2018-07-19T08:20:49Z</dcterms:modified>
</cp:coreProperties>
</file>